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ssistant" pitchFamily="2" charset="-79"/>
      <p:regular r:id="rId10"/>
    </p:embeddedFont>
    <p:embeddedFont>
      <p:font typeface="Assistant Bold"/>
      <p:regular r:id="rId11"/>
    </p:embeddedFont>
    <p:embeddedFont>
      <p:font typeface="Assistant Semi-Bold" pitchFamily="2" charset="-79"/>
      <p:regular r:id="rId12"/>
    </p:embeddedFont>
    <p:embeddedFont>
      <p:font typeface="Atkinson Hyperlegible" pitchFamily="2" charset="77"/>
      <p:regular r:id="rId13"/>
    </p:embeddedFont>
    <p:embeddedFont>
      <p:font typeface="Atkinson Hyperlegible Bold" pitchFamily="2" charset="77"/>
      <p:regular r:id="rId14"/>
    </p:embeddedFont>
    <p:embeddedFont>
      <p:font typeface="Martel Bold" pitchFamily="2" charset="77"/>
      <p:regular r:id="rId15"/>
    </p:embeddedFont>
    <p:embeddedFont>
      <p:font typeface="Montserrat Bold" pitchFamily="2" charset="77"/>
      <p:regular r:id="rId16"/>
    </p:embeddedFont>
    <p:embeddedFont>
      <p:font typeface="Montserrat Ultra-Bold" pitchFamily="2" charset="77"/>
      <p:regular r:id="rId17"/>
    </p:embeddedFont>
    <p:embeddedFont>
      <p:font typeface="Proxima Nova Bold" panose="02000506030000020004" pitchFamily="2" charset="0"/>
      <p:regular r:id="rId18"/>
    </p:embeddedFont>
    <p:embeddedFont>
      <p:font typeface="The Youngest Serif" pitchFamily="2" charset="77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unison.m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3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3" t="-47649" b="-624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58031" y="4592410"/>
            <a:ext cx="3720651" cy="116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2"/>
              </a:lnSpc>
              <a:spcBef>
                <a:spcPct val="0"/>
              </a:spcBef>
            </a:pPr>
            <a:r>
              <a:rPr lang="en-US" sz="2237" b="1" spc="33">
                <a:solidFill>
                  <a:srgbClr val="F5B905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“</a:t>
            </a:r>
            <a:r>
              <a:rPr lang="en-US" sz="2237" spc="33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Transformación económica, empresarial y social </a:t>
            </a:r>
            <a:r>
              <a:rPr lang="en-US" sz="2237" b="1" spc="33">
                <a:solidFill>
                  <a:srgbClr val="F5B905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ante los nuevos escenarios globales”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41612" y="1905395"/>
            <a:ext cx="8411274" cy="2506040"/>
            <a:chOff x="0" y="0"/>
            <a:chExt cx="11215032" cy="3341386"/>
          </a:xfrm>
        </p:grpSpPr>
        <p:sp>
          <p:nvSpPr>
            <p:cNvPr id="5" name="Freeform 5"/>
            <p:cNvSpPr/>
            <p:nvPr/>
          </p:nvSpPr>
          <p:spPr>
            <a:xfrm>
              <a:off x="0" y="189762"/>
              <a:ext cx="2098902" cy="2068629"/>
            </a:xfrm>
            <a:custGeom>
              <a:avLst/>
              <a:gdLst/>
              <a:ahLst/>
              <a:cxnLst/>
              <a:rect l="l" t="t" r="r" b="b"/>
              <a:pathLst>
                <a:path w="2098902" h="2068629">
                  <a:moveTo>
                    <a:pt x="0" y="0"/>
                  </a:moveTo>
                  <a:lnTo>
                    <a:pt x="2098902" y="0"/>
                  </a:lnTo>
                  <a:lnTo>
                    <a:pt x="2098902" y="2068629"/>
                  </a:lnTo>
                  <a:lnTo>
                    <a:pt x="0" y="2068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092045" y="2451329"/>
              <a:ext cx="10089526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00"/>
                </a:lnSpc>
                <a:spcBef>
                  <a:spcPct val="0"/>
                </a:spcBef>
              </a:pPr>
              <a:r>
                <a:rPr lang="en-US" sz="4000" b="1" spc="60">
                  <a:solidFill>
                    <a:srgbClr val="F4C71D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DE ESTUDIOS DE POSGRADO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776753" y="-238125"/>
              <a:ext cx="3899287" cy="2686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21"/>
                </a:lnSpc>
                <a:spcBef>
                  <a:spcPct val="0"/>
                </a:spcBef>
              </a:pPr>
              <a:r>
                <a:rPr lang="en-US" sz="12087" b="1" spc="181">
                  <a:solidFill>
                    <a:srgbClr val="F5B905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VIII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05806" y="220772"/>
              <a:ext cx="6475765" cy="1204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 b="1" spc="82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CONGRESO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705806" y="1348959"/>
              <a:ext cx="6509226" cy="880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59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INTERNACIONAL 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955192" y="6153752"/>
            <a:ext cx="2044876" cy="61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spc="53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TÍTULO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91753" y="6900480"/>
            <a:ext cx="2773859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53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INTEGRANTES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02279" y="156978"/>
            <a:ext cx="7493156" cy="1748417"/>
            <a:chOff x="0" y="0"/>
            <a:chExt cx="9191821" cy="23312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72954" cy="2331222"/>
            </a:xfrm>
            <a:custGeom>
              <a:avLst/>
              <a:gdLst/>
              <a:ahLst/>
              <a:cxnLst/>
              <a:rect l="l" t="t" r="r" b="b"/>
              <a:pathLst>
                <a:path w="2472954" h="2331222">
                  <a:moveTo>
                    <a:pt x="0" y="0"/>
                  </a:moveTo>
                  <a:lnTo>
                    <a:pt x="2472954" y="0"/>
                  </a:lnTo>
                  <a:lnTo>
                    <a:pt x="2472954" y="2331222"/>
                  </a:lnTo>
                  <a:lnTo>
                    <a:pt x="0" y="2331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909" b="-237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3002511" y="485525"/>
              <a:ext cx="5306814" cy="591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2699" b="1" spc="40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UNIVERSIDAD DE SONORA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91084" y="1127511"/>
              <a:ext cx="7200738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 spc="28">
                  <a:solidFill>
                    <a:srgbClr val="FFFFFF"/>
                  </a:solidFill>
                  <a:latin typeface="Assistant"/>
                  <a:ea typeface="Assistant"/>
                  <a:cs typeface="Assistant"/>
                  <a:sym typeface="Assistant"/>
                </a:rPr>
                <a:t>FACULTAD INTERDISCIPLINARIA DE  CIENCIAS ECONÓMICAS Y ADMINISTRATIVAS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0864524" y="170775"/>
            <a:ext cx="775991" cy="695111"/>
          </a:xfrm>
          <a:custGeom>
            <a:avLst/>
            <a:gdLst/>
            <a:ahLst/>
            <a:cxnLst/>
            <a:rect l="l" t="t" r="r" b="b"/>
            <a:pathLst>
              <a:path w="775991" h="695111">
                <a:moveTo>
                  <a:pt x="0" y="0"/>
                </a:moveTo>
                <a:lnTo>
                  <a:pt x="775991" y="0"/>
                </a:lnTo>
                <a:lnTo>
                  <a:pt x="775991" y="695111"/>
                </a:lnTo>
                <a:lnTo>
                  <a:pt x="0" y="695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9920945" y="130473"/>
            <a:ext cx="812243" cy="81224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0523" tIns="10523" rIns="10523" bIns="10523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964288" y="593051"/>
            <a:ext cx="37791" cy="31493"/>
          </a:xfrm>
          <a:custGeom>
            <a:avLst/>
            <a:gdLst/>
            <a:ahLst/>
            <a:cxnLst/>
            <a:rect l="l" t="t" r="r" b="b"/>
            <a:pathLst>
              <a:path w="37791" h="31493">
                <a:moveTo>
                  <a:pt x="0" y="0"/>
                </a:moveTo>
                <a:lnTo>
                  <a:pt x="37792" y="0"/>
                </a:lnTo>
                <a:lnTo>
                  <a:pt x="37792" y="31492"/>
                </a:lnTo>
                <a:lnTo>
                  <a:pt x="0" y="314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638456" y="593051"/>
            <a:ext cx="37791" cy="31493"/>
          </a:xfrm>
          <a:custGeom>
            <a:avLst/>
            <a:gdLst/>
            <a:ahLst/>
            <a:cxnLst/>
            <a:rect l="l" t="t" r="r" b="b"/>
            <a:pathLst>
              <a:path w="37791" h="31493">
                <a:moveTo>
                  <a:pt x="0" y="0"/>
                </a:moveTo>
                <a:lnTo>
                  <a:pt x="37792" y="0"/>
                </a:lnTo>
                <a:lnTo>
                  <a:pt x="37792" y="31492"/>
                </a:lnTo>
                <a:lnTo>
                  <a:pt x="0" y="314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912164" y="139856"/>
            <a:ext cx="811800" cy="804551"/>
          </a:xfrm>
          <a:custGeom>
            <a:avLst/>
            <a:gdLst/>
            <a:ahLst/>
            <a:cxnLst/>
            <a:rect l="l" t="t" r="r" b="b"/>
            <a:pathLst>
              <a:path w="811800" h="804551">
                <a:moveTo>
                  <a:pt x="0" y="0"/>
                </a:moveTo>
                <a:lnTo>
                  <a:pt x="811799" y="0"/>
                </a:lnTo>
                <a:lnTo>
                  <a:pt x="811799" y="804552"/>
                </a:lnTo>
                <a:lnTo>
                  <a:pt x="0" y="8045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9083222" y="283371"/>
            <a:ext cx="447939" cy="536368"/>
          </a:xfrm>
          <a:custGeom>
            <a:avLst/>
            <a:gdLst/>
            <a:ahLst/>
            <a:cxnLst/>
            <a:rect l="l" t="t" r="r" b="b"/>
            <a:pathLst>
              <a:path w="447939" h="536368">
                <a:moveTo>
                  <a:pt x="0" y="0"/>
                </a:moveTo>
                <a:lnTo>
                  <a:pt x="447939" y="0"/>
                </a:lnTo>
                <a:lnTo>
                  <a:pt x="447939" y="536368"/>
                </a:lnTo>
                <a:lnTo>
                  <a:pt x="0" y="5363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9168750" y="300767"/>
            <a:ext cx="298626" cy="304425"/>
          </a:xfrm>
          <a:custGeom>
            <a:avLst/>
            <a:gdLst/>
            <a:ahLst/>
            <a:cxnLst/>
            <a:rect l="l" t="t" r="r" b="b"/>
            <a:pathLst>
              <a:path w="298626" h="304425">
                <a:moveTo>
                  <a:pt x="0" y="0"/>
                </a:moveTo>
                <a:lnTo>
                  <a:pt x="298627" y="0"/>
                </a:lnTo>
                <a:lnTo>
                  <a:pt x="298627" y="304425"/>
                </a:lnTo>
                <a:lnTo>
                  <a:pt x="0" y="304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210790" y="390644"/>
            <a:ext cx="192802" cy="143515"/>
          </a:xfrm>
          <a:custGeom>
            <a:avLst/>
            <a:gdLst/>
            <a:ahLst/>
            <a:cxnLst/>
            <a:rect l="l" t="t" r="r" b="b"/>
            <a:pathLst>
              <a:path w="192802" h="143515">
                <a:moveTo>
                  <a:pt x="0" y="0"/>
                </a:moveTo>
                <a:lnTo>
                  <a:pt x="192803" y="0"/>
                </a:lnTo>
                <a:lnTo>
                  <a:pt x="192803" y="143515"/>
                </a:lnTo>
                <a:lnTo>
                  <a:pt x="0" y="143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 rot="-2548800">
            <a:off x="9255810" y="716562"/>
            <a:ext cx="543703" cy="64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"/>
              </a:lnSpc>
            </a:pPr>
            <a:r>
              <a:rPr lang="en-US" sz="307" spc="15">
                <a:solidFill>
                  <a:srgbClr val="F4A61F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Somos Búhos y volamos alto</a:t>
            </a:r>
          </a:p>
        </p:txBody>
      </p:sp>
      <p:sp>
        <p:nvSpPr>
          <p:cNvPr id="35" name="TextBox 35"/>
          <p:cNvSpPr txBox="1"/>
          <p:nvPr/>
        </p:nvSpPr>
        <p:spPr>
          <a:xfrm rot="2700000">
            <a:off x="8836866" y="716783"/>
            <a:ext cx="543703" cy="65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"/>
              </a:lnSpc>
            </a:pPr>
            <a:r>
              <a:rPr lang="en-US" sz="301" spc="15">
                <a:solidFill>
                  <a:srgbClr val="F4A61F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UNIVERSIDAD DE SONORA</a:t>
            </a:r>
          </a:p>
        </p:txBody>
      </p:sp>
      <p:sp>
        <p:nvSpPr>
          <p:cNvPr id="36" name="TextBox 36"/>
          <p:cNvSpPr txBox="1"/>
          <p:nvPr/>
        </p:nvSpPr>
        <p:spPr>
          <a:xfrm rot="-2700000">
            <a:off x="8781901" y="285386"/>
            <a:ext cx="609356" cy="7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"/>
              </a:lnSpc>
            </a:pPr>
            <a:r>
              <a:rPr lang="en-US" sz="380" spc="111">
                <a:solidFill>
                  <a:srgbClr val="000000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DEPARTAMENTO</a:t>
            </a:r>
          </a:p>
        </p:txBody>
      </p:sp>
      <p:sp>
        <p:nvSpPr>
          <p:cNvPr id="37" name="TextBox 37"/>
          <p:cNvSpPr txBox="1"/>
          <p:nvPr/>
        </p:nvSpPr>
        <p:spPr>
          <a:xfrm rot="2700000">
            <a:off x="9219180" y="287924"/>
            <a:ext cx="679911" cy="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"/>
              </a:lnSpc>
            </a:pPr>
            <a:r>
              <a:rPr lang="en-US" sz="380" spc="18">
                <a:solidFill>
                  <a:srgbClr val="000000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DE ADMINISTRACIÓN 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0FEC01A2-3087-7920-A298-2FAE7983FC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658" y="176784"/>
            <a:ext cx="726726" cy="729405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51622BF3-914F-EB67-0D28-5965192155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10" y="61222"/>
            <a:ext cx="903290" cy="903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CC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4712" y="-8720"/>
            <a:ext cx="18231014" cy="12157807"/>
          </a:xfrm>
          <a:custGeom>
            <a:avLst/>
            <a:gdLst/>
            <a:ahLst/>
            <a:cxnLst/>
            <a:rect l="l" t="t" r="r" b="b"/>
            <a:pathLst>
              <a:path w="18231014" h="12157807">
                <a:moveTo>
                  <a:pt x="0" y="0"/>
                </a:moveTo>
                <a:lnTo>
                  <a:pt x="18231014" y="0"/>
                </a:lnTo>
                <a:lnTo>
                  <a:pt x="18231014" y="12157807"/>
                </a:lnTo>
                <a:lnTo>
                  <a:pt x="0" y="12157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69247" y="0"/>
            <a:ext cx="16305715" cy="13811900"/>
            <a:chOff x="0" y="0"/>
            <a:chExt cx="2374900" cy="2011680"/>
          </a:xfrm>
        </p:grpSpPr>
        <p:sp>
          <p:nvSpPr>
            <p:cNvPr id="4" name="Freeform 4"/>
            <p:cNvSpPr/>
            <p:nvPr/>
          </p:nvSpPr>
          <p:spPr>
            <a:xfrm>
              <a:off x="-796" y="-1270"/>
              <a:ext cx="2374505" cy="2007870"/>
            </a:xfrm>
            <a:custGeom>
              <a:avLst/>
              <a:gdLst/>
              <a:ahLst/>
              <a:cxnLst/>
              <a:rect l="l" t="t" r="r" b="b"/>
              <a:pathLst>
                <a:path w="2374505" h="2007870">
                  <a:moveTo>
                    <a:pt x="2374426" y="1776730"/>
                  </a:moveTo>
                  <a:cubicBezTo>
                    <a:pt x="2373156" y="1275080"/>
                    <a:pt x="2357916" y="596900"/>
                    <a:pt x="2357916" y="96520"/>
                  </a:cubicBezTo>
                  <a:cubicBezTo>
                    <a:pt x="2357916" y="88900"/>
                    <a:pt x="2359186" y="81280"/>
                    <a:pt x="2359186" y="74930"/>
                  </a:cubicBezTo>
                  <a:cubicBezTo>
                    <a:pt x="2357916" y="73660"/>
                    <a:pt x="2356646" y="73660"/>
                    <a:pt x="2355376" y="72390"/>
                  </a:cubicBezTo>
                  <a:cubicBezTo>
                    <a:pt x="2355376" y="72390"/>
                    <a:pt x="2354106" y="73660"/>
                    <a:pt x="2354106" y="74930"/>
                  </a:cubicBezTo>
                  <a:cubicBezTo>
                    <a:pt x="2351566" y="81280"/>
                    <a:pt x="2346486" y="81280"/>
                    <a:pt x="2341406" y="81280"/>
                  </a:cubicBezTo>
                  <a:cubicBezTo>
                    <a:pt x="2335056" y="80010"/>
                    <a:pt x="2328706" y="73660"/>
                    <a:pt x="2321086" y="76200"/>
                  </a:cubicBezTo>
                  <a:cubicBezTo>
                    <a:pt x="2318546" y="77470"/>
                    <a:pt x="2313466" y="74930"/>
                    <a:pt x="2312196" y="72390"/>
                  </a:cubicBezTo>
                  <a:cubicBezTo>
                    <a:pt x="2308386" y="67310"/>
                    <a:pt x="2303306" y="67310"/>
                    <a:pt x="2298226" y="69850"/>
                  </a:cubicBezTo>
                  <a:cubicBezTo>
                    <a:pt x="2295686" y="71120"/>
                    <a:pt x="2293146" y="69850"/>
                    <a:pt x="2290606" y="69850"/>
                  </a:cubicBezTo>
                  <a:cubicBezTo>
                    <a:pt x="2286796" y="69850"/>
                    <a:pt x="2281716" y="68580"/>
                    <a:pt x="2277906" y="67310"/>
                  </a:cubicBezTo>
                  <a:cubicBezTo>
                    <a:pt x="2276636" y="67310"/>
                    <a:pt x="2274096" y="66040"/>
                    <a:pt x="2272826" y="66040"/>
                  </a:cubicBezTo>
                  <a:cubicBezTo>
                    <a:pt x="2269016" y="64770"/>
                    <a:pt x="2265206" y="60960"/>
                    <a:pt x="2261396" y="66040"/>
                  </a:cubicBezTo>
                  <a:cubicBezTo>
                    <a:pt x="2261396" y="66040"/>
                    <a:pt x="2258856" y="66040"/>
                    <a:pt x="2257586" y="64770"/>
                  </a:cubicBezTo>
                  <a:cubicBezTo>
                    <a:pt x="2256316" y="62230"/>
                    <a:pt x="2255046" y="58420"/>
                    <a:pt x="2253776" y="55880"/>
                  </a:cubicBezTo>
                  <a:cubicBezTo>
                    <a:pt x="2251236" y="52070"/>
                    <a:pt x="2251236" y="45720"/>
                    <a:pt x="2247426" y="43180"/>
                  </a:cubicBezTo>
                  <a:cubicBezTo>
                    <a:pt x="2244886" y="41910"/>
                    <a:pt x="2243616" y="40640"/>
                    <a:pt x="2242346" y="38100"/>
                  </a:cubicBezTo>
                  <a:cubicBezTo>
                    <a:pt x="2242346" y="36830"/>
                    <a:pt x="2239806" y="35560"/>
                    <a:pt x="2239806" y="34290"/>
                  </a:cubicBezTo>
                  <a:lnTo>
                    <a:pt x="2235996" y="30480"/>
                  </a:lnTo>
                  <a:cubicBezTo>
                    <a:pt x="2234726" y="27940"/>
                    <a:pt x="2233456" y="24130"/>
                    <a:pt x="2230916" y="22860"/>
                  </a:cubicBezTo>
                  <a:cubicBezTo>
                    <a:pt x="2225836" y="19050"/>
                    <a:pt x="2224566" y="13970"/>
                    <a:pt x="2227106" y="7620"/>
                  </a:cubicBezTo>
                  <a:cubicBezTo>
                    <a:pt x="2223296" y="6350"/>
                    <a:pt x="2220756" y="3810"/>
                    <a:pt x="2216946" y="3810"/>
                  </a:cubicBezTo>
                  <a:cubicBezTo>
                    <a:pt x="2201706" y="5080"/>
                    <a:pt x="2185196" y="7620"/>
                    <a:pt x="2169956" y="8890"/>
                  </a:cubicBezTo>
                  <a:cubicBezTo>
                    <a:pt x="2167416" y="8890"/>
                    <a:pt x="2163606" y="10160"/>
                    <a:pt x="2162336" y="11430"/>
                  </a:cubicBezTo>
                  <a:cubicBezTo>
                    <a:pt x="2152176" y="17780"/>
                    <a:pt x="2142016" y="12700"/>
                    <a:pt x="2131856" y="11430"/>
                  </a:cubicBezTo>
                  <a:cubicBezTo>
                    <a:pt x="2124236" y="11430"/>
                    <a:pt x="2116616" y="7620"/>
                    <a:pt x="2108996" y="6350"/>
                  </a:cubicBezTo>
                  <a:cubicBezTo>
                    <a:pt x="2100106" y="5080"/>
                    <a:pt x="2092486" y="6350"/>
                    <a:pt x="2083596" y="5080"/>
                  </a:cubicBezTo>
                  <a:cubicBezTo>
                    <a:pt x="2082326" y="5080"/>
                    <a:pt x="2081056" y="3810"/>
                    <a:pt x="2079786" y="2540"/>
                  </a:cubicBezTo>
                  <a:cubicBezTo>
                    <a:pt x="2077246" y="-1270"/>
                    <a:pt x="2072166" y="0"/>
                    <a:pt x="2069626" y="1270"/>
                  </a:cubicBezTo>
                  <a:cubicBezTo>
                    <a:pt x="2065816" y="3810"/>
                    <a:pt x="2064546" y="7620"/>
                    <a:pt x="2062006" y="11430"/>
                  </a:cubicBezTo>
                  <a:cubicBezTo>
                    <a:pt x="2055656" y="12700"/>
                    <a:pt x="2046766" y="13970"/>
                    <a:pt x="2040416" y="17780"/>
                  </a:cubicBezTo>
                  <a:cubicBezTo>
                    <a:pt x="2035336" y="20320"/>
                    <a:pt x="2032796" y="21590"/>
                    <a:pt x="2028986" y="19050"/>
                  </a:cubicBezTo>
                  <a:lnTo>
                    <a:pt x="2027716" y="20320"/>
                  </a:lnTo>
                  <a:cubicBezTo>
                    <a:pt x="2030256" y="22860"/>
                    <a:pt x="2031526" y="26670"/>
                    <a:pt x="2034066" y="29210"/>
                  </a:cubicBezTo>
                  <a:cubicBezTo>
                    <a:pt x="2030256" y="30480"/>
                    <a:pt x="2025176" y="33020"/>
                    <a:pt x="2022636" y="31750"/>
                  </a:cubicBezTo>
                  <a:cubicBezTo>
                    <a:pt x="2016286" y="30480"/>
                    <a:pt x="2013746" y="33020"/>
                    <a:pt x="2008666" y="35560"/>
                  </a:cubicBezTo>
                  <a:cubicBezTo>
                    <a:pt x="2003586" y="39370"/>
                    <a:pt x="1997236" y="41910"/>
                    <a:pt x="1992156" y="44450"/>
                  </a:cubicBezTo>
                  <a:cubicBezTo>
                    <a:pt x="1990886" y="44450"/>
                    <a:pt x="1989616" y="44450"/>
                    <a:pt x="1988346" y="43180"/>
                  </a:cubicBezTo>
                  <a:cubicBezTo>
                    <a:pt x="1987076" y="43180"/>
                    <a:pt x="1985806" y="41910"/>
                    <a:pt x="1985806" y="41910"/>
                  </a:cubicBezTo>
                  <a:cubicBezTo>
                    <a:pt x="1979456" y="44450"/>
                    <a:pt x="1973106" y="46990"/>
                    <a:pt x="1966756" y="44450"/>
                  </a:cubicBezTo>
                  <a:cubicBezTo>
                    <a:pt x="1965486" y="44450"/>
                    <a:pt x="1965486" y="45720"/>
                    <a:pt x="1964216" y="45720"/>
                  </a:cubicBezTo>
                  <a:cubicBezTo>
                    <a:pt x="1956596" y="48260"/>
                    <a:pt x="1951516" y="57150"/>
                    <a:pt x="1941356" y="57150"/>
                  </a:cubicBezTo>
                  <a:cubicBezTo>
                    <a:pt x="1933736" y="57150"/>
                    <a:pt x="1926116" y="63500"/>
                    <a:pt x="1918496" y="63500"/>
                  </a:cubicBezTo>
                  <a:cubicBezTo>
                    <a:pt x="1909606" y="64770"/>
                    <a:pt x="1901986" y="67310"/>
                    <a:pt x="1894366" y="71120"/>
                  </a:cubicBezTo>
                  <a:cubicBezTo>
                    <a:pt x="1891826" y="72390"/>
                    <a:pt x="1889286" y="72390"/>
                    <a:pt x="1888016" y="72390"/>
                  </a:cubicBezTo>
                  <a:cubicBezTo>
                    <a:pt x="1881666" y="69850"/>
                    <a:pt x="1877856" y="73660"/>
                    <a:pt x="1875316" y="77470"/>
                  </a:cubicBezTo>
                  <a:cubicBezTo>
                    <a:pt x="1868966" y="86360"/>
                    <a:pt x="1858806" y="88900"/>
                    <a:pt x="1849916" y="91440"/>
                  </a:cubicBezTo>
                  <a:cubicBezTo>
                    <a:pt x="1838486" y="93980"/>
                    <a:pt x="1827056" y="95250"/>
                    <a:pt x="1815626" y="96520"/>
                  </a:cubicBezTo>
                  <a:cubicBezTo>
                    <a:pt x="1814356" y="96520"/>
                    <a:pt x="1813086" y="100330"/>
                    <a:pt x="1810546" y="101600"/>
                  </a:cubicBezTo>
                  <a:cubicBezTo>
                    <a:pt x="1809276" y="101600"/>
                    <a:pt x="1808006" y="100330"/>
                    <a:pt x="1808006" y="100330"/>
                  </a:cubicBezTo>
                  <a:cubicBezTo>
                    <a:pt x="1801656" y="107950"/>
                    <a:pt x="1797846" y="119380"/>
                    <a:pt x="1785146" y="118110"/>
                  </a:cubicBezTo>
                  <a:lnTo>
                    <a:pt x="1783876" y="118110"/>
                  </a:lnTo>
                  <a:cubicBezTo>
                    <a:pt x="1773716" y="124460"/>
                    <a:pt x="1763556" y="121920"/>
                    <a:pt x="1754666" y="119380"/>
                  </a:cubicBezTo>
                  <a:cubicBezTo>
                    <a:pt x="1752126" y="119380"/>
                    <a:pt x="1748316" y="116840"/>
                    <a:pt x="1747046" y="114300"/>
                  </a:cubicBezTo>
                  <a:cubicBezTo>
                    <a:pt x="1743236" y="106680"/>
                    <a:pt x="1733076" y="104140"/>
                    <a:pt x="1725456" y="106680"/>
                  </a:cubicBezTo>
                  <a:cubicBezTo>
                    <a:pt x="1719106" y="109220"/>
                    <a:pt x="1712756" y="110490"/>
                    <a:pt x="1706406" y="113030"/>
                  </a:cubicBezTo>
                  <a:cubicBezTo>
                    <a:pt x="1696246" y="115570"/>
                    <a:pt x="1687356" y="116840"/>
                    <a:pt x="1677196" y="111760"/>
                  </a:cubicBezTo>
                  <a:cubicBezTo>
                    <a:pt x="1667036" y="106680"/>
                    <a:pt x="1659416" y="110490"/>
                    <a:pt x="1654336" y="121920"/>
                  </a:cubicBezTo>
                  <a:cubicBezTo>
                    <a:pt x="1650526" y="129540"/>
                    <a:pt x="1640366" y="130810"/>
                    <a:pt x="1634016" y="124460"/>
                  </a:cubicBezTo>
                  <a:cubicBezTo>
                    <a:pt x="1630206" y="120650"/>
                    <a:pt x="1627666" y="121920"/>
                    <a:pt x="1623856" y="124460"/>
                  </a:cubicBezTo>
                  <a:lnTo>
                    <a:pt x="1616236" y="132080"/>
                  </a:lnTo>
                  <a:cubicBezTo>
                    <a:pt x="1614966" y="133350"/>
                    <a:pt x="1612426" y="133350"/>
                    <a:pt x="1611156" y="133350"/>
                  </a:cubicBezTo>
                  <a:lnTo>
                    <a:pt x="1603536" y="133350"/>
                  </a:lnTo>
                  <a:cubicBezTo>
                    <a:pt x="1598456" y="133350"/>
                    <a:pt x="1593376" y="132080"/>
                    <a:pt x="1588296" y="130810"/>
                  </a:cubicBezTo>
                  <a:cubicBezTo>
                    <a:pt x="1581946" y="129540"/>
                    <a:pt x="1576866" y="125730"/>
                    <a:pt x="1570516" y="124460"/>
                  </a:cubicBezTo>
                  <a:cubicBezTo>
                    <a:pt x="1560356" y="123190"/>
                    <a:pt x="1557816" y="114300"/>
                    <a:pt x="1554006" y="107950"/>
                  </a:cubicBezTo>
                  <a:cubicBezTo>
                    <a:pt x="1551466" y="104140"/>
                    <a:pt x="1546386" y="99060"/>
                    <a:pt x="1541306" y="100330"/>
                  </a:cubicBezTo>
                  <a:cubicBezTo>
                    <a:pt x="1536226" y="102870"/>
                    <a:pt x="1531146" y="100330"/>
                    <a:pt x="1527336" y="99060"/>
                  </a:cubicBezTo>
                  <a:cubicBezTo>
                    <a:pt x="1526066" y="99060"/>
                    <a:pt x="1523526" y="97790"/>
                    <a:pt x="1522256" y="97790"/>
                  </a:cubicBezTo>
                  <a:cubicBezTo>
                    <a:pt x="1513366" y="95250"/>
                    <a:pt x="1507016" y="100330"/>
                    <a:pt x="1500666" y="106680"/>
                  </a:cubicBezTo>
                  <a:lnTo>
                    <a:pt x="1495586" y="111760"/>
                  </a:lnTo>
                  <a:cubicBezTo>
                    <a:pt x="1494316" y="113030"/>
                    <a:pt x="1494316" y="115570"/>
                    <a:pt x="1493046" y="116840"/>
                  </a:cubicBezTo>
                  <a:cubicBezTo>
                    <a:pt x="1485426" y="123190"/>
                    <a:pt x="1477806" y="120650"/>
                    <a:pt x="1468916" y="116840"/>
                  </a:cubicBezTo>
                  <a:cubicBezTo>
                    <a:pt x="1461296" y="113030"/>
                    <a:pt x="1452406" y="116840"/>
                    <a:pt x="1449866" y="124460"/>
                  </a:cubicBezTo>
                  <a:cubicBezTo>
                    <a:pt x="1448596" y="129540"/>
                    <a:pt x="1447326" y="133350"/>
                    <a:pt x="1440976" y="135890"/>
                  </a:cubicBezTo>
                  <a:cubicBezTo>
                    <a:pt x="1434626" y="139700"/>
                    <a:pt x="1427006" y="142240"/>
                    <a:pt x="1425736" y="151130"/>
                  </a:cubicBezTo>
                  <a:cubicBezTo>
                    <a:pt x="1425736" y="152400"/>
                    <a:pt x="1424466" y="153670"/>
                    <a:pt x="1423196" y="153670"/>
                  </a:cubicBezTo>
                  <a:cubicBezTo>
                    <a:pt x="1419386" y="154940"/>
                    <a:pt x="1416846" y="156210"/>
                    <a:pt x="1413036" y="157480"/>
                  </a:cubicBezTo>
                  <a:lnTo>
                    <a:pt x="1401606" y="157480"/>
                  </a:lnTo>
                  <a:cubicBezTo>
                    <a:pt x="1393986" y="156210"/>
                    <a:pt x="1386366" y="153670"/>
                    <a:pt x="1378746" y="152400"/>
                  </a:cubicBezTo>
                  <a:cubicBezTo>
                    <a:pt x="1369856" y="151130"/>
                    <a:pt x="1362236" y="156210"/>
                    <a:pt x="1353346" y="157480"/>
                  </a:cubicBezTo>
                  <a:lnTo>
                    <a:pt x="1352076" y="158750"/>
                  </a:lnTo>
                  <a:cubicBezTo>
                    <a:pt x="1349536" y="162560"/>
                    <a:pt x="1345726" y="161290"/>
                    <a:pt x="1343186" y="158750"/>
                  </a:cubicBezTo>
                  <a:cubicBezTo>
                    <a:pt x="1338106" y="153670"/>
                    <a:pt x="1329216" y="152400"/>
                    <a:pt x="1322866" y="154940"/>
                  </a:cubicBezTo>
                  <a:cubicBezTo>
                    <a:pt x="1315246" y="158750"/>
                    <a:pt x="1307626" y="161290"/>
                    <a:pt x="1300006" y="163830"/>
                  </a:cubicBezTo>
                  <a:cubicBezTo>
                    <a:pt x="1297466" y="163830"/>
                    <a:pt x="1294926" y="162560"/>
                    <a:pt x="1293656" y="162560"/>
                  </a:cubicBezTo>
                  <a:cubicBezTo>
                    <a:pt x="1291116" y="162560"/>
                    <a:pt x="1287306" y="161290"/>
                    <a:pt x="1286036" y="162560"/>
                  </a:cubicBezTo>
                  <a:cubicBezTo>
                    <a:pt x="1275876" y="170180"/>
                    <a:pt x="1265716" y="167640"/>
                    <a:pt x="1256826" y="162560"/>
                  </a:cubicBezTo>
                  <a:cubicBezTo>
                    <a:pt x="1251746" y="160020"/>
                    <a:pt x="1244126" y="157480"/>
                    <a:pt x="1241586" y="149860"/>
                  </a:cubicBezTo>
                  <a:cubicBezTo>
                    <a:pt x="1240316" y="144780"/>
                    <a:pt x="1235236" y="139700"/>
                    <a:pt x="1231426" y="135890"/>
                  </a:cubicBezTo>
                  <a:cubicBezTo>
                    <a:pt x="1225076" y="129540"/>
                    <a:pt x="1218726" y="120650"/>
                    <a:pt x="1207296" y="120650"/>
                  </a:cubicBezTo>
                  <a:cubicBezTo>
                    <a:pt x="1204756" y="120650"/>
                    <a:pt x="1202216" y="115570"/>
                    <a:pt x="1200946" y="116840"/>
                  </a:cubicBezTo>
                  <a:cubicBezTo>
                    <a:pt x="1195866" y="118110"/>
                    <a:pt x="1195866" y="115570"/>
                    <a:pt x="1193326" y="113030"/>
                  </a:cubicBezTo>
                  <a:cubicBezTo>
                    <a:pt x="1190786" y="110490"/>
                    <a:pt x="1186976" y="107950"/>
                    <a:pt x="1184436" y="104140"/>
                  </a:cubicBezTo>
                  <a:cubicBezTo>
                    <a:pt x="1180626" y="99060"/>
                    <a:pt x="1176816" y="92710"/>
                    <a:pt x="1173006" y="87630"/>
                  </a:cubicBezTo>
                  <a:cubicBezTo>
                    <a:pt x="1169196" y="82550"/>
                    <a:pt x="1166656" y="76200"/>
                    <a:pt x="1162846" y="71120"/>
                  </a:cubicBezTo>
                  <a:cubicBezTo>
                    <a:pt x="1161576" y="69850"/>
                    <a:pt x="1157766" y="68580"/>
                    <a:pt x="1156496" y="69850"/>
                  </a:cubicBezTo>
                  <a:lnTo>
                    <a:pt x="1141256" y="77470"/>
                  </a:lnTo>
                  <a:cubicBezTo>
                    <a:pt x="1138716" y="78740"/>
                    <a:pt x="1137446" y="81280"/>
                    <a:pt x="1136176" y="83820"/>
                  </a:cubicBezTo>
                  <a:lnTo>
                    <a:pt x="1134906" y="82550"/>
                  </a:lnTo>
                  <a:cubicBezTo>
                    <a:pt x="1136176" y="78740"/>
                    <a:pt x="1137446" y="74930"/>
                    <a:pt x="1138716" y="73660"/>
                  </a:cubicBezTo>
                  <a:lnTo>
                    <a:pt x="1123476" y="69850"/>
                  </a:lnTo>
                  <a:cubicBezTo>
                    <a:pt x="1119666" y="68580"/>
                    <a:pt x="1113316" y="68580"/>
                    <a:pt x="1110776" y="68580"/>
                  </a:cubicBezTo>
                  <a:lnTo>
                    <a:pt x="1090456" y="68580"/>
                  </a:lnTo>
                  <a:cubicBezTo>
                    <a:pt x="1082836" y="68580"/>
                    <a:pt x="1076486" y="67310"/>
                    <a:pt x="1068866" y="68580"/>
                  </a:cubicBezTo>
                  <a:cubicBezTo>
                    <a:pt x="1063786" y="69850"/>
                    <a:pt x="1059976" y="67310"/>
                    <a:pt x="1056166" y="64770"/>
                  </a:cubicBezTo>
                  <a:cubicBezTo>
                    <a:pt x="1046006" y="57150"/>
                    <a:pt x="1035846" y="48260"/>
                    <a:pt x="1021876" y="52070"/>
                  </a:cubicBezTo>
                  <a:cubicBezTo>
                    <a:pt x="1020606" y="52070"/>
                    <a:pt x="1018066" y="50800"/>
                    <a:pt x="1016796" y="49530"/>
                  </a:cubicBezTo>
                  <a:cubicBezTo>
                    <a:pt x="1012986" y="48260"/>
                    <a:pt x="1010446" y="45720"/>
                    <a:pt x="1005366" y="43180"/>
                  </a:cubicBezTo>
                  <a:cubicBezTo>
                    <a:pt x="1005366" y="46990"/>
                    <a:pt x="1005366" y="48260"/>
                    <a:pt x="1006636" y="50800"/>
                  </a:cubicBezTo>
                  <a:cubicBezTo>
                    <a:pt x="1004096" y="53340"/>
                    <a:pt x="1002826" y="52070"/>
                    <a:pt x="1001556" y="50800"/>
                  </a:cubicBezTo>
                  <a:cubicBezTo>
                    <a:pt x="1000286" y="52070"/>
                    <a:pt x="999016" y="54610"/>
                    <a:pt x="997746" y="54610"/>
                  </a:cubicBezTo>
                  <a:cubicBezTo>
                    <a:pt x="991396" y="57150"/>
                    <a:pt x="985046" y="58420"/>
                    <a:pt x="978696" y="60960"/>
                  </a:cubicBezTo>
                  <a:cubicBezTo>
                    <a:pt x="976156" y="62230"/>
                    <a:pt x="973616" y="63500"/>
                    <a:pt x="972346" y="64770"/>
                  </a:cubicBezTo>
                  <a:cubicBezTo>
                    <a:pt x="967266" y="68580"/>
                    <a:pt x="963456" y="74930"/>
                    <a:pt x="954566" y="73660"/>
                  </a:cubicBezTo>
                  <a:cubicBezTo>
                    <a:pt x="953296" y="73660"/>
                    <a:pt x="950756" y="76200"/>
                    <a:pt x="948216" y="76200"/>
                  </a:cubicBezTo>
                  <a:cubicBezTo>
                    <a:pt x="945676" y="77470"/>
                    <a:pt x="941866" y="77470"/>
                    <a:pt x="939326" y="78740"/>
                  </a:cubicBezTo>
                  <a:lnTo>
                    <a:pt x="936786" y="78740"/>
                  </a:lnTo>
                  <a:cubicBezTo>
                    <a:pt x="929166" y="81280"/>
                    <a:pt x="922816" y="83820"/>
                    <a:pt x="915196" y="85090"/>
                  </a:cubicBezTo>
                  <a:lnTo>
                    <a:pt x="910116" y="85090"/>
                  </a:lnTo>
                  <a:cubicBezTo>
                    <a:pt x="903766" y="85090"/>
                    <a:pt x="898686" y="83820"/>
                    <a:pt x="892336" y="83820"/>
                  </a:cubicBezTo>
                  <a:cubicBezTo>
                    <a:pt x="885986" y="83820"/>
                    <a:pt x="879636" y="86360"/>
                    <a:pt x="873286" y="86360"/>
                  </a:cubicBezTo>
                  <a:cubicBezTo>
                    <a:pt x="865666" y="86360"/>
                    <a:pt x="856776" y="86360"/>
                    <a:pt x="850426" y="81280"/>
                  </a:cubicBezTo>
                  <a:cubicBezTo>
                    <a:pt x="849156" y="80010"/>
                    <a:pt x="845346" y="80010"/>
                    <a:pt x="842806" y="81280"/>
                  </a:cubicBezTo>
                  <a:cubicBezTo>
                    <a:pt x="833916" y="82550"/>
                    <a:pt x="825026" y="83820"/>
                    <a:pt x="817406" y="86360"/>
                  </a:cubicBezTo>
                  <a:cubicBezTo>
                    <a:pt x="809786" y="88900"/>
                    <a:pt x="805976" y="86360"/>
                    <a:pt x="803436" y="80010"/>
                  </a:cubicBezTo>
                  <a:cubicBezTo>
                    <a:pt x="802166" y="77470"/>
                    <a:pt x="799626" y="74930"/>
                    <a:pt x="797086" y="72390"/>
                  </a:cubicBezTo>
                  <a:cubicBezTo>
                    <a:pt x="793276" y="69850"/>
                    <a:pt x="789466" y="66040"/>
                    <a:pt x="785656" y="66040"/>
                  </a:cubicBezTo>
                  <a:cubicBezTo>
                    <a:pt x="776766" y="66040"/>
                    <a:pt x="771686" y="60960"/>
                    <a:pt x="765336" y="57150"/>
                  </a:cubicBezTo>
                  <a:cubicBezTo>
                    <a:pt x="755176" y="50800"/>
                    <a:pt x="746286" y="43180"/>
                    <a:pt x="733586" y="44450"/>
                  </a:cubicBezTo>
                  <a:lnTo>
                    <a:pt x="733586" y="38100"/>
                  </a:lnTo>
                  <a:cubicBezTo>
                    <a:pt x="736126" y="38100"/>
                    <a:pt x="738666" y="38100"/>
                    <a:pt x="741206" y="36830"/>
                  </a:cubicBezTo>
                  <a:cubicBezTo>
                    <a:pt x="737396" y="34290"/>
                    <a:pt x="737396" y="30480"/>
                    <a:pt x="734856" y="27940"/>
                  </a:cubicBezTo>
                  <a:cubicBezTo>
                    <a:pt x="729776" y="24130"/>
                    <a:pt x="724696" y="22860"/>
                    <a:pt x="719616" y="20320"/>
                  </a:cubicBezTo>
                  <a:cubicBezTo>
                    <a:pt x="715806" y="19050"/>
                    <a:pt x="710726" y="19050"/>
                    <a:pt x="713266" y="25400"/>
                  </a:cubicBezTo>
                  <a:cubicBezTo>
                    <a:pt x="706916" y="26670"/>
                    <a:pt x="701836" y="26670"/>
                    <a:pt x="699296" y="29210"/>
                  </a:cubicBezTo>
                  <a:cubicBezTo>
                    <a:pt x="694216" y="33020"/>
                    <a:pt x="689136" y="30480"/>
                    <a:pt x="685326" y="27940"/>
                  </a:cubicBezTo>
                  <a:cubicBezTo>
                    <a:pt x="682786" y="26670"/>
                    <a:pt x="680246" y="25400"/>
                    <a:pt x="677706" y="26670"/>
                  </a:cubicBezTo>
                  <a:cubicBezTo>
                    <a:pt x="662466" y="34290"/>
                    <a:pt x="647226" y="30480"/>
                    <a:pt x="631986" y="30480"/>
                  </a:cubicBezTo>
                  <a:cubicBezTo>
                    <a:pt x="629446" y="30480"/>
                    <a:pt x="626906" y="29210"/>
                    <a:pt x="623096" y="29210"/>
                  </a:cubicBezTo>
                  <a:cubicBezTo>
                    <a:pt x="618016" y="27940"/>
                    <a:pt x="614206" y="25400"/>
                    <a:pt x="609126" y="24130"/>
                  </a:cubicBezTo>
                  <a:cubicBezTo>
                    <a:pt x="604046" y="22860"/>
                    <a:pt x="597696" y="21590"/>
                    <a:pt x="592616" y="20320"/>
                  </a:cubicBezTo>
                  <a:lnTo>
                    <a:pt x="588806" y="20320"/>
                  </a:lnTo>
                  <a:cubicBezTo>
                    <a:pt x="579916" y="20320"/>
                    <a:pt x="571026" y="21590"/>
                    <a:pt x="563406" y="21590"/>
                  </a:cubicBezTo>
                  <a:cubicBezTo>
                    <a:pt x="557056" y="21590"/>
                    <a:pt x="550706" y="19050"/>
                    <a:pt x="543086" y="17780"/>
                  </a:cubicBezTo>
                  <a:cubicBezTo>
                    <a:pt x="541816" y="7620"/>
                    <a:pt x="531656" y="10160"/>
                    <a:pt x="525306" y="5080"/>
                  </a:cubicBezTo>
                  <a:cubicBezTo>
                    <a:pt x="524036" y="3810"/>
                    <a:pt x="521496" y="5080"/>
                    <a:pt x="520226" y="5080"/>
                  </a:cubicBezTo>
                  <a:cubicBezTo>
                    <a:pt x="512606" y="3810"/>
                    <a:pt x="507526" y="7620"/>
                    <a:pt x="504986" y="13970"/>
                  </a:cubicBezTo>
                  <a:cubicBezTo>
                    <a:pt x="501176" y="20320"/>
                    <a:pt x="491016" y="22860"/>
                    <a:pt x="494826" y="33020"/>
                  </a:cubicBezTo>
                  <a:cubicBezTo>
                    <a:pt x="496096" y="34290"/>
                    <a:pt x="498636" y="35560"/>
                    <a:pt x="499906" y="38100"/>
                  </a:cubicBezTo>
                  <a:cubicBezTo>
                    <a:pt x="499906" y="41910"/>
                    <a:pt x="498636" y="44450"/>
                    <a:pt x="494826" y="43180"/>
                  </a:cubicBezTo>
                  <a:cubicBezTo>
                    <a:pt x="493556" y="43180"/>
                    <a:pt x="492286" y="45720"/>
                    <a:pt x="491016" y="46990"/>
                  </a:cubicBezTo>
                  <a:cubicBezTo>
                    <a:pt x="489746" y="48260"/>
                    <a:pt x="489746" y="50800"/>
                    <a:pt x="488476" y="50800"/>
                  </a:cubicBezTo>
                  <a:cubicBezTo>
                    <a:pt x="480856" y="53340"/>
                    <a:pt x="475776" y="59690"/>
                    <a:pt x="466886" y="58420"/>
                  </a:cubicBezTo>
                  <a:lnTo>
                    <a:pt x="464346" y="58420"/>
                  </a:lnTo>
                  <a:cubicBezTo>
                    <a:pt x="456726" y="64770"/>
                    <a:pt x="449106" y="63500"/>
                    <a:pt x="440216" y="62230"/>
                  </a:cubicBezTo>
                  <a:cubicBezTo>
                    <a:pt x="436406" y="60960"/>
                    <a:pt x="431326" y="62230"/>
                    <a:pt x="426246" y="62230"/>
                  </a:cubicBezTo>
                  <a:cubicBezTo>
                    <a:pt x="422436" y="62230"/>
                    <a:pt x="418626" y="62230"/>
                    <a:pt x="414816" y="59690"/>
                  </a:cubicBezTo>
                  <a:cubicBezTo>
                    <a:pt x="409736" y="57150"/>
                    <a:pt x="404656" y="53340"/>
                    <a:pt x="399576" y="50800"/>
                  </a:cubicBezTo>
                  <a:cubicBezTo>
                    <a:pt x="394496" y="48260"/>
                    <a:pt x="388146" y="48260"/>
                    <a:pt x="388146" y="39370"/>
                  </a:cubicBezTo>
                  <a:cubicBezTo>
                    <a:pt x="388146" y="38100"/>
                    <a:pt x="385606" y="36830"/>
                    <a:pt x="385606" y="35560"/>
                  </a:cubicBezTo>
                  <a:cubicBezTo>
                    <a:pt x="376716" y="43180"/>
                    <a:pt x="369096" y="49530"/>
                    <a:pt x="361476" y="55880"/>
                  </a:cubicBezTo>
                  <a:cubicBezTo>
                    <a:pt x="357666" y="59690"/>
                    <a:pt x="352586" y="64770"/>
                    <a:pt x="355126" y="71120"/>
                  </a:cubicBezTo>
                  <a:cubicBezTo>
                    <a:pt x="355126" y="72390"/>
                    <a:pt x="353856" y="73660"/>
                    <a:pt x="353856" y="74930"/>
                  </a:cubicBezTo>
                  <a:cubicBezTo>
                    <a:pt x="352586" y="77470"/>
                    <a:pt x="351316" y="80010"/>
                    <a:pt x="348776" y="81280"/>
                  </a:cubicBezTo>
                  <a:cubicBezTo>
                    <a:pt x="346236" y="85090"/>
                    <a:pt x="343696" y="88900"/>
                    <a:pt x="341156" y="93980"/>
                  </a:cubicBezTo>
                  <a:lnTo>
                    <a:pt x="333536" y="101600"/>
                  </a:lnTo>
                  <a:cubicBezTo>
                    <a:pt x="330996" y="105410"/>
                    <a:pt x="328456" y="109220"/>
                    <a:pt x="324646" y="111760"/>
                  </a:cubicBezTo>
                  <a:cubicBezTo>
                    <a:pt x="315756" y="119380"/>
                    <a:pt x="306866" y="127000"/>
                    <a:pt x="296706" y="134620"/>
                  </a:cubicBezTo>
                  <a:cubicBezTo>
                    <a:pt x="291626" y="139700"/>
                    <a:pt x="285276" y="143510"/>
                    <a:pt x="280196" y="148590"/>
                  </a:cubicBezTo>
                  <a:cubicBezTo>
                    <a:pt x="271306" y="156210"/>
                    <a:pt x="261146" y="162560"/>
                    <a:pt x="256066" y="173990"/>
                  </a:cubicBezTo>
                  <a:cubicBezTo>
                    <a:pt x="256066" y="175260"/>
                    <a:pt x="253526" y="176530"/>
                    <a:pt x="252256" y="177800"/>
                  </a:cubicBezTo>
                  <a:cubicBezTo>
                    <a:pt x="245906" y="182880"/>
                    <a:pt x="235746" y="182880"/>
                    <a:pt x="235746" y="193040"/>
                  </a:cubicBezTo>
                  <a:cubicBezTo>
                    <a:pt x="225586" y="193040"/>
                    <a:pt x="220506" y="200660"/>
                    <a:pt x="215426" y="207010"/>
                  </a:cubicBezTo>
                  <a:cubicBezTo>
                    <a:pt x="211616" y="212090"/>
                    <a:pt x="207806" y="218440"/>
                    <a:pt x="202726" y="222250"/>
                  </a:cubicBezTo>
                  <a:cubicBezTo>
                    <a:pt x="197646" y="224790"/>
                    <a:pt x="191296" y="223520"/>
                    <a:pt x="184946" y="223520"/>
                  </a:cubicBezTo>
                  <a:cubicBezTo>
                    <a:pt x="182406" y="223520"/>
                    <a:pt x="179866" y="223520"/>
                    <a:pt x="179866" y="224790"/>
                  </a:cubicBezTo>
                  <a:cubicBezTo>
                    <a:pt x="174786" y="229870"/>
                    <a:pt x="168436" y="233680"/>
                    <a:pt x="164626" y="240030"/>
                  </a:cubicBezTo>
                  <a:cubicBezTo>
                    <a:pt x="160816" y="246380"/>
                    <a:pt x="157006" y="250190"/>
                    <a:pt x="150656" y="251460"/>
                  </a:cubicBezTo>
                  <a:cubicBezTo>
                    <a:pt x="144306" y="252730"/>
                    <a:pt x="137956" y="259080"/>
                    <a:pt x="129066" y="255270"/>
                  </a:cubicBezTo>
                  <a:cubicBezTo>
                    <a:pt x="121446" y="252730"/>
                    <a:pt x="112556" y="255270"/>
                    <a:pt x="107476" y="250190"/>
                  </a:cubicBezTo>
                  <a:cubicBezTo>
                    <a:pt x="97316" y="251460"/>
                    <a:pt x="89696" y="254000"/>
                    <a:pt x="80806" y="255270"/>
                  </a:cubicBezTo>
                  <a:cubicBezTo>
                    <a:pt x="70646" y="257810"/>
                    <a:pt x="59216" y="256540"/>
                    <a:pt x="50326" y="264160"/>
                  </a:cubicBezTo>
                  <a:cubicBezTo>
                    <a:pt x="42706" y="270510"/>
                    <a:pt x="36356" y="276860"/>
                    <a:pt x="24926" y="275590"/>
                  </a:cubicBezTo>
                  <a:cubicBezTo>
                    <a:pt x="26196" y="283210"/>
                    <a:pt x="27466" y="289560"/>
                    <a:pt x="28736" y="297180"/>
                  </a:cubicBezTo>
                  <a:cubicBezTo>
                    <a:pt x="31276" y="317500"/>
                    <a:pt x="33816" y="337820"/>
                    <a:pt x="35086" y="358140"/>
                  </a:cubicBezTo>
                  <a:cubicBezTo>
                    <a:pt x="38896" y="383540"/>
                    <a:pt x="40166" y="407670"/>
                    <a:pt x="37626" y="431800"/>
                  </a:cubicBezTo>
                  <a:cubicBezTo>
                    <a:pt x="35086" y="466090"/>
                    <a:pt x="23656" y="1639570"/>
                    <a:pt x="12226" y="1671320"/>
                  </a:cubicBezTo>
                  <a:lnTo>
                    <a:pt x="796" y="1697990"/>
                  </a:lnTo>
                  <a:cubicBezTo>
                    <a:pt x="-1744" y="1704340"/>
                    <a:pt x="2066" y="1708150"/>
                    <a:pt x="8416" y="1709420"/>
                  </a:cubicBezTo>
                  <a:cubicBezTo>
                    <a:pt x="16036" y="1710690"/>
                    <a:pt x="18576" y="1715770"/>
                    <a:pt x="21116" y="1722120"/>
                  </a:cubicBezTo>
                  <a:cubicBezTo>
                    <a:pt x="23656" y="1732280"/>
                    <a:pt x="19846" y="1742440"/>
                    <a:pt x="24926" y="1752600"/>
                  </a:cubicBezTo>
                  <a:cubicBezTo>
                    <a:pt x="27466" y="1757680"/>
                    <a:pt x="24926" y="1766570"/>
                    <a:pt x="23656" y="1774190"/>
                  </a:cubicBezTo>
                  <a:cubicBezTo>
                    <a:pt x="22386" y="1784350"/>
                    <a:pt x="24926" y="1794510"/>
                    <a:pt x="28736" y="1803400"/>
                  </a:cubicBezTo>
                  <a:cubicBezTo>
                    <a:pt x="37626" y="1818640"/>
                    <a:pt x="38896" y="1836420"/>
                    <a:pt x="38896" y="1852930"/>
                  </a:cubicBezTo>
                  <a:cubicBezTo>
                    <a:pt x="38896" y="1856740"/>
                    <a:pt x="40166" y="1860550"/>
                    <a:pt x="41436" y="1863090"/>
                  </a:cubicBezTo>
                  <a:cubicBezTo>
                    <a:pt x="43976" y="1865630"/>
                    <a:pt x="49056" y="1868170"/>
                    <a:pt x="54136" y="1869440"/>
                  </a:cubicBezTo>
                  <a:lnTo>
                    <a:pt x="84616" y="1884680"/>
                  </a:lnTo>
                  <a:cubicBezTo>
                    <a:pt x="98586" y="1892300"/>
                    <a:pt x="110016" y="1891030"/>
                    <a:pt x="122716" y="1882140"/>
                  </a:cubicBezTo>
                  <a:cubicBezTo>
                    <a:pt x="123986" y="1880870"/>
                    <a:pt x="127796" y="1879600"/>
                    <a:pt x="129066" y="1879600"/>
                  </a:cubicBezTo>
                  <a:cubicBezTo>
                    <a:pt x="137956" y="1880870"/>
                    <a:pt x="146846" y="1880870"/>
                    <a:pt x="154466" y="1888490"/>
                  </a:cubicBezTo>
                  <a:cubicBezTo>
                    <a:pt x="163356" y="1896110"/>
                    <a:pt x="176056" y="1901190"/>
                    <a:pt x="186216" y="1907540"/>
                  </a:cubicBezTo>
                  <a:cubicBezTo>
                    <a:pt x="192566" y="1911350"/>
                    <a:pt x="200186" y="1916430"/>
                    <a:pt x="203996" y="1921510"/>
                  </a:cubicBezTo>
                  <a:cubicBezTo>
                    <a:pt x="206536" y="1924050"/>
                    <a:pt x="209076" y="1926590"/>
                    <a:pt x="211616" y="1927860"/>
                  </a:cubicBezTo>
                  <a:cubicBezTo>
                    <a:pt x="225586" y="1932940"/>
                    <a:pt x="233206" y="1945640"/>
                    <a:pt x="242096" y="1955800"/>
                  </a:cubicBezTo>
                  <a:cubicBezTo>
                    <a:pt x="249716" y="1964690"/>
                    <a:pt x="259876" y="1969770"/>
                    <a:pt x="271306" y="1971040"/>
                  </a:cubicBezTo>
                  <a:cubicBezTo>
                    <a:pt x="284006" y="1973580"/>
                    <a:pt x="296706" y="1974850"/>
                    <a:pt x="309406" y="1977390"/>
                  </a:cubicBezTo>
                  <a:cubicBezTo>
                    <a:pt x="314486" y="1978660"/>
                    <a:pt x="320836" y="1979930"/>
                    <a:pt x="325916" y="1982470"/>
                  </a:cubicBezTo>
                  <a:cubicBezTo>
                    <a:pt x="332266" y="1985010"/>
                    <a:pt x="338616" y="1985010"/>
                    <a:pt x="343696" y="1988820"/>
                  </a:cubicBezTo>
                  <a:cubicBezTo>
                    <a:pt x="351316" y="1995170"/>
                    <a:pt x="358936" y="1998980"/>
                    <a:pt x="369096" y="1996440"/>
                  </a:cubicBezTo>
                  <a:cubicBezTo>
                    <a:pt x="372906" y="1995170"/>
                    <a:pt x="377986" y="1997710"/>
                    <a:pt x="381796" y="1998980"/>
                  </a:cubicBezTo>
                  <a:cubicBezTo>
                    <a:pt x="383066" y="1998980"/>
                    <a:pt x="384336" y="2000250"/>
                    <a:pt x="385606" y="2000250"/>
                  </a:cubicBezTo>
                  <a:cubicBezTo>
                    <a:pt x="399576" y="2001520"/>
                    <a:pt x="412276" y="1998980"/>
                    <a:pt x="424976" y="1996440"/>
                  </a:cubicBezTo>
                  <a:cubicBezTo>
                    <a:pt x="430056" y="1995170"/>
                    <a:pt x="435136" y="1993900"/>
                    <a:pt x="440216" y="1991360"/>
                  </a:cubicBezTo>
                  <a:cubicBezTo>
                    <a:pt x="454186" y="1985010"/>
                    <a:pt x="468156" y="1978660"/>
                    <a:pt x="480856" y="1971040"/>
                  </a:cubicBezTo>
                  <a:cubicBezTo>
                    <a:pt x="489746" y="1965960"/>
                    <a:pt x="498636" y="1960880"/>
                    <a:pt x="508796" y="1965960"/>
                  </a:cubicBezTo>
                  <a:lnTo>
                    <a:pt x="513876" y="1965960"/>
                  </a:lnTo>
                  <a:cubicBezTo>
                    <a:pt x="522766" y="1965960"/>
                    <a:pt x="531656" y="1964690"/>
                    <a:pt x="539276" y="1963420"/>
                  </a:cubicBezTo>
                  <a:cubicBezTo>
                    <a:pt x="540546" y="1963420"/>
                    <a:pt x="543086" y="1963420"/>
                    <a:pt x="543086" y="1962150"/>
                  </a:cubicBezTo>
                  <a:cubicBezTo>
                    <a:pt x="546896" y="1957070"/>
                    <a:pt x="553246" y="1957070"/>
                    <a:pt x="559596" y="1955800"/>
                  </a:cubicBezTo>
                  <a:cubicBezTo>
                    <a:pt x="569756" y="1954530"/>
                    <a:pt x="579916" y="1954530"/>
                    <a:pt x="587536" y="1948180"/>
                  </a:cubicBezTo>
                  <a:cubicBezTo>
                    <a:pt x="595156" y="1943100"/>
                    <a:pt x="602776" y="1941830"/>
                    <a:pt x="611666" y="1940560"/>
                  </a:cubicBezTo>
                  <a:cubicBezTo>
                    <a:pt x="612936" y="1940560"/>
                    <a:pt x="615476" y="1939290"/>
                    <a:pt x="616746" y="1939290"/>
                  </a:cubicBezTo>
                  <a:cubicBezTo>
                    <a:pt x="623096" y="1938020"/>
                    <a:pt x="629446" y="1934210"/>
                    <a:pt x="634526" y="1935480"/>
                  </a:cubicBezTo>
                  <a:cubicBezTo>
                    <a:pt x="645956" y="1938020"/>
                    <a:pt x="651036" y="1934210"/>
                    <a:pt x="658656" y="1924050"/>
                  </a:cubicBezTo>
                  <a:cubicBezTo>
                    <a:pt x="659926" y="1921510"/>
                    <a:pt x="663736" y="1920240"/>
                    <a:pt x="666276" y="1918970"/>
                  </a:cubicBezTo>
                  <a:cubicBezTo>
                    <a:pt x="672626" y="1917700"/>
                    <a:pt x="678976" y="1918970"/>
                    <a:pt x="685326" y="1917700"/>
                  </a:cubicBezTo>
                  <a:cubicBezTo>
                    <a:pt x="689136" y="1917700"/>
                    <a:pt x="692946" y="1913890"/>
                    <a:pt x="695486" y="1913890"/>
                  </a:cubicBezTo>
                  <a:cubicBezTo>
                    <a:pt x="705646" y="1915160"/>
                    <a:pt x="717076" y="1911350"/>
                    <a:pt x="725966" y="1917700"/>
                  </a:cubicBezTo>
                  <a:cubicBezTo>
                    <a:pt x="727236" y="1918970"/>
                    <a:pt x="729776" y="1918970"/>
                    <a:pt x="732316" y="1918970"/>
                  </a:cubicBezTo>
                  <a:cubicBezTo>
                    <a:pt x="748826" y="1920240"/>
                    <a:pt x="762796" y="1925320"/>
                    <a:pt x="774226" y="1935480"/>
                  </a:cubicBezTo>
                  <a:cubicBezTo>
                    <a:pt x="778036" y="1939290"/>
                    <a:pt x="783116" y="1941830"/>
                    <a:pt x="786926" y="1944370"/>
                  </a:cubicBezTo>
                  <a:cubicBezTo>
                    <a:pt x="790736" y="1946910"/>
                    <a:pt x="795816" y="1946910"/>
                    <a:pt x="799626" y="1948180"/>
                  </a:cubicBezTo>
                  <a:cubicBezTo>
                    <a:pt x="803436" y="1949450"/>
                    <a:pt x="805976" y="1950720"/>
                    <a:pt x="809786" y="1950720"/>
                  </a:cubicBezTo>
                  <a:cubicBezTo>
                    <a:pt x="816136" y="1950720"/>
                    <a:pt x="821216" y="1953260"/>
                    <a:pt x="825026" y="1958340"/>
                  </a:cubicBezTo>
                  <a:cubicBezTo>
                    <a:pt x="826296" y="1959610"/>
                    <a:pt x="827566" y="1960880"/>
                    <a:pt x="828836" y="1963420"/>
                  </a:cubicBezTo>
                  <a:cubicBezTo>
                    <a:pt x="827566" y="1967230"/>
                    <a:pt x="835186" y="1977390"/>
                    <a:pt x="840266" y="1977390"/>
                  </a:cubicBezTo>
                  <a:cubicBezTo>
                    <a:pt x="849156" y="1977390"/>
                    <a:pt x="858046" y="1979930"/>
                    <a:pt x="865666" y="1986280"/>
                  </a:cubicBezTo>
                  <a:cubicBezTo>
                    <a:pt x="866936" y="1987550"/>
                    <a:pt x="869476" y="1987550"/>
                    <a:pt x="872016" y="1986280"/>
                  </a:cubicBezTo>
                  <a:cubicBezTo>
                    <a:pt x="875826" y="1985010"/>
                    <a:pt x="878366" y="1985010"/>
                    <a:pt x="880906" y="1988820"/>
                  </a:cubicBezTo>
                  <a:cubicBezTo>
                    <a:pt x="882176" y="1990090"/>
                    <a:pt x="887256" y="1990090"/>
                    <a:pt x="889796" y="1990090"/>
                  </a:cubicBezTo>
                  <a:cubicBezTo>
                    <a:pt x="896146" y="1990090"/>
                    <a:pt x="903766" y="1988820"/>
                    <a:pt x="910116" y="1990090"/>
                  </a:cubicBezTo>
                  <a:cubicBezTo>
                    <a:pt x="921546" y="1991360"/>
                    <a:pt x="931706" y="1992630"/>
                    <a:pt x="943136" y="1995170"/>
                  </a:cubicBezTo>
                  <a:cubicBezTo>
                    <a:pt x="945676" y="1995170"/>
                    <a:pt x="948216" y="1996440"/>
                    <a:pt x="949486" y="1997710"/>
                  </a:cubicBezTo>
                  <a:cubicBezTo>
                    <a:pt x="952026" y="2004060"/>
                    <a:pt x="958376" y="2004060"/>
                    <a:pt x="962186" y="2005330"/>
                  </a:cubicBezTo>
                  <a:cubicBezTo>
                    <a:pt x="965996" y="2006600"/>
                    <a:pt x="971076" y="2007870"/>
                    <a:pt x="973616" y="2007870"/>
                  </a:cubicBezTo>
                  <a:cubicBezTo>
                    <a:pt x="974886" y="2006600"/>
                    <a:pt x="977426" y="2005330"/>
                    <a:pt x="979966" y="2002790"/>
                  </a:cubicBezTo>
                  <a:cubicBezTo>
                    <a:pt x="974886" y="2002790"/>
                    <a:pt x="972346" y="2004060"/>
                    <a:pt x="969806" y="2004060"/>
                  </a:cubicBezTo>
                  <a:cubicBezTo>
                    <a:pt x="974886" y="1997710"/>
                    <a:pt x="979966" y="1996440"/>
                    <a:pt x="986316" y="2000250"/>
                  </a:cubicBezTo>
                  <a:cubicBezTo>
                    <a:pt x="993936" y="2006600"/>
                    <a:pt x="1000286" y="2006600"/>
                    <a:pt x="1009176" y="2000250"/>
                  </a:cubicBezTo>
                  <a:lnTo>
                    <a:pt x="1016796" y="1996440"/>
                  </a:lnTo>
                  <a:lnTo>
                    <a:pt x="1016796" y="1990090"/>
                  </a:lnTo>
                  <a:cubicBezTo>
                    <a:pt x="1020606" y="1991360"/>
                    <a:pt x="1024416" y="1993900"/>
                    <a:pt x="1026956" y="1993900"/>
                  </a:cubicBezTo>
                  <a:cubicBezTo>
                    <a:pt x="1034576" y="1990090"/>
                    <a:pt x="1042196" y="1986280"/>
                    <a:pt x="1048546" y="1981200"/>
                  </a:cubicBezTo>
                  <a:cubicBezTo>
                    <a:pt x="1056166" y="1976120"/>
                    <a:pt x="1062516" y="1969770"/>
                    <a:pt x="1068866" y="1964690"/>
                  </a:cubicBezTo>
                  <a:cubicBezTo>
                    <a:pt x="1070136" y="1964690"/>
                    <a:pt x="1070136" y="1963420"/>
                    <a:pt x="1071406" y="1963420"/>
                  </a:cubicBezTo>
                  <a:cubicBezTo>
                    <a:pt x="1080296" y="1960880"/>
                    <a:pt x="1087916" y="1959610"/>
                    <a:pt x="1096806" y="1957070"/>
                  </a:cubicBezTo>
                  <a:cubicBezTo>
                    <a:pt x="1101886" y="1955800"/>
                    <a:pt x="1105696" y="1953260"/>
                    <a:pt x="1110776" y="1951990"/>
                  </a:cubicBezTo>
                  <a:cubicBezTo>
                    <a:pt x="1114586" y="1950720"/>
                    <a:pt x="1117126" y="1950720"/>
                    <a:pt x="1120936" y="1949450"/>
                  </a:cubicBezTo>
                  <a:lnTo>
                    <a:pt x="1133636" y="1949450"/>
                  </a:lnTo>
                  <a:cubicBezTo>
                    <a:pt x="1136176" y="1949450"/>
                    <a:pt x="1139986" y="1949450"/>
                    <a:pt x="1142526" y="1948180"/>
                  </a:cubicBezTo>
                  <a:cubicBezTo>
                    <a:pt x="1143796" y="1945640"/>
                    <a:pt x="1146336" y="1941830"/>
                    <a:pt x="1147606" y="1941830"/>
                  </a:cubicBezTo>
                  <a:cubicBezTo>
                    <a:pt x="1151416" y="1941830"/>
                    <a:pt x="1153956" y="1944370"/>
                    <a:pt x="1157766" y="1945640"/>
                  </a:cubicBezTo>
                  <a:cubicBezTo>
                    <a:pt x="1159036" y="1945640"/>
                    <a:pt x="1159036" y="1946910"/>
                    <a:pt x="1159036" y="1948180"/>
                  </a:cubicBezTo>
                  <a:cubicBezTo>
                    <a:pt x="1164116" y="1953260"/>
                    <a:pt x="1167926" y="1959610"/>
                    <a:pt x="1173006" y="1964690"/>
                  </a:cubicBezTo>
                  <a:cubicBezTo>
                    <a:pt x="1179356" y="1971040"/>
                    <a:pt x="1185706" y="1971040"/>
                    <a:pt x="1189516" y="1967230"/>
                  </a:cubicBezTo>
                  <a:cubicBezTo>
                    <a:pt x="1195866" y="1962150"/>
                    <a:pt x="1200946" y="1958340"/>
                    <a:pt x="1209836" y="1960880"/>
                  </a:cubicBezTo>
                  <a:cubicBezTo>
                    <a:pt x="1211106" y="1960880"/>
                    <a:pt x="1213646" y="1962150"/>
                    <a:pt x="1214916" y="1960880"/>
                  </a:cubicBezTo>
                  <a:cubicBezTo>
                    <a:pt x="1221266" y="1958340"/>
                    <a:pt x="1228886" y="1955800"/>
                    <a:pt x="1235236" y="1951990"/>
                  </a:cubicBezTo>
                  <a:cubicBezTo>
                    <a:pt x="1239046" y="1950720"/>
                    <a:pt x="1244126" y="1950720"/>
                    <a:pt x="1245396" y="1948180"/>
                  </a:cubicBezTo>
                  <a:cubicBezTo>
                    <a:pt x="1249206" y="1940560"/>
                    <a:pt x="1255556" y="1936750"/>
                    <a:pt x="1261906" y="1931670"/>
                  </a:cubicBezTo>
                  <a:cubicBezTo>
                    <a:pt x="1265716" y="1927860"/>
                    <a:pt x="1269526" y="1922780"/>
                    <a:pt x="1273336" y="1921510"/>
                  </a:cubicBezTo>
                  <a:cubicBezTo>
                    <a:pt x="1282226" y="1918970"/>
                    <a:pt x="1288576" y="1911350"/>
                    <a:pt x="1296196" y="1906270"/>
                  </a:cubicBezTo>
                  <a:cubicBezTo>
                    <a:pt x="1302546" y="1902460"/>
                    <a:pt x="1306356" y="1894840"/>
                    <a:pt x="1312706" y="1893570"/>
                  </a:cubicBezTo>
                  <a:cubicBezTo>
                    <a:pt x="1322866" y="1891030"/>
                    <a:pt x="1330486" y="1884680"/>
                    <a:pt x="1339376" y="1878330"/>
                  </a:cubicBezTo>
                  <a:cubicBezTo>
                    <a:pt x="1344456" y="1874520"/>
                    <a:pt x="1350806" y="1871980"/>
                    <a:pt x="1357156" y="1873250"/>
                  </a:cubicBezTo>
                  <a:cubicBezTo>
                    <a:pt x="1360966" y="1874520"/>
                    <a:pt x="1366046" y="1873250"/>
                    <a:pt x="1368586" y="1871980"/>
                  </a:cubicBezTo>
                  <a:cubicBezTo>
                    <a:pt x="1373666" y="1869440"/>
                    <a:pt x="1378746" y="1865630"/>
                    <a:pt x="1383826" y="1863090"/>
                  </a:cubicBezTo>
                  <a:cubicBezTo>
                    <a:pt x="1387636" y="1860550"/>
                    <a:pt x="1391446" y="1858010"/>
                    <a:pt x="1395256" y="1858010"/>
                  </a:cubicBezTo>
                  <a:cubicBezTo>
                    <a:pt x="1407956" y="1856740"/>
                    <a:pt x="1418116" y="1854200"/>
                    <a:pt x="1424466" y="1841500"/>
                  </a:cubicBezTo>
                  <a:cubicBezTo>
                    <a:pt x="1427006" y="1836420"/>
                    <a:pt x="1439706" y="1830070"/>
                    <a:pt x="1444786" y="1832610"/>
                  </a:cubicBezTo>
                  <a:cubicBezTo>
                    <a:pt x="1453676" y="1836420"/>
                    <a:pt x="1460026" y="1833880"/>
                    <a:pt x="1465106" y="1826260"/>
                  </a:cubicBezTo>
                  <a:cubicBezTo>
                    <a:pt x="1468916" y="1822450"/>
                    <a:pt x="1473996" y="1823720"/>
                    <a:pt x="1477806" y="1826260"/>
                  </a:cubicBezTo>
                  <a:cubicBezTo>
                    <a:pt x="1480346" y="1828800"/>
                    <a:pt x="1482886" y="1830070"/>
                    <a:pt x="1485426" y="1830070"/>
                  </a:cubicBezTo>
                  <a:cubicBezTo>
                    <a:pt x="1494316" y="1831340"/>
                    <a:pt x="1504476" y="1830070"/>
                    <a:pt x="1513366" y="1831340"/>
                  </a:cubicBezTo>
                  <a:cubicBezTo>
                    <a:pt x="1520986" y="1832610"/>
                    <a:pt x="1528606" y="1830070"/>
                    <a:pt x="1533686" y="1824990"/>
                  </a:cubicBezTo>
                  <a:cubicBezTo>
                    <a:pt x="1538766" y="1819910"/>
                    <a:pt x="1542576" y="1819910"/>
                    <a:pt x="1550196" y="1822450"/>
                  </a:cubicBezTo>
                  <a:cubicBezTo>
                    <a:pt x="1556546" y="1824990"/>
                    <a:pt x="1561626" y="1831340"/>
                    <a:pt x="1570516" y="1830070"/>
                  </a:cubicBezTo>
                  <a:cubicBezTo>
                    <a:pt x="1578136" y="1828800"/>
                    <a:pt x="1587026" y="1832610"/>
                    <a:pt x="1595916" y="1828800"/>
                  </a:cubicBezTo>
                  <a:lnTo>
                    <a:pt x="1600996" y="1828800"/>
                  </a:lnTo>
                  <a:cubicBezTo>
                    <a:pt x="1608616" y="1831340"/>
                    <a:pt x="1616236" y="1832610"/>
                    <a:pt x="1622586" y="1838960"/>
                  </a:cubicBezTo>
                  <a:cubicBezTo>
                    <a:pt x="1630206" y="1845310"/>
                    <a:pt x="1631476" y="1798320"/>
                    <a:pt x="1639096" y="1803400"/>
                  </a:cubicBezTo>
                  <a:cubicBezTo>
                    <a:pt x="1650526" y="1811020"/>
                    <a:pt x="1647986" y="1803400"/>
                    <a:pt x="1659416" y="1809750"/>
                  </a:cubicBezTo>
                  <a:cubicBezTo>
                    <a:pt x="1668306" y="1813560"/>
                    <a:pt x="1664496" y="1799590"/>
                    <a:pt x="1674656" y="1802130"/>
                  </a:cubicBezTo>
                  <a:cubicBezTo>
                    <a:pt x="1675926" y="1802130"/>
                    <a:pt x="1691166" y="1812290"/>
                    <a:pt x="1691166" y="1811020"/>
                  </a:cubicBezTo>
                  <a:cubicBezTo>
                    <a:pt x="1697516" y="1807210"/>
                    <a:pt x="1703866" y="1769110"/>
                    <a:pt x="1710216" y="1770380"/>
                  </a:cubicBezTo>
                  <a:cubicBezTo>
                    <a:pt x="1722916" y="1774190"/>
                    <a:pt x="1734346" y="1771650"/>
                    <a:pt x="1745776" y="1766570"/>
                  </a:cubicBezTo>
                  <a:cubicBezTo>
                    <a:pt x="1752126" y="1764030"/>
                    <a:pt x="1762286" y="1755140"/>
                    <a:pt x="1767366" y="1758950"/>
                  </a:cubicBezTo>
                  <a:cubicBezTo>
                    <a:pt x="1776256" y="1765300"/>
                    <a:pt x="1785146" y="1767840"/>
                    <a:pt x="1795306" y="1769110"/>
                  </a:cubicBezTo>
                  <a:cubicBezTo>
                    <a:pt x="1796576" y="1769110"/>
                    <a:pt x="1797846" y="1770380"/>
                    <a:pt x="1799116" y="1771650"/>
                  </a:cubicBezTo>
                  <a:cubicBezTo>
                    <a:pt x="1802926" y="1776730"/>
                    <a:pt x="1820706" y="1762760"/>
                    <a:pt x="1824516" y="1767840"/>
                  </a:cubicBezTo>
                  <a:cubicBezTo>
                    <a:pt x="1829596" y="1775460"/>
                    <a:pt x="1834676" y="1783080"/>
                    <a:pt x="1839756" y="1789430"/>
                  </a:cubicBezTo>
                  <a:cubicBezTo>
                    <a:pt x="1842296" y="1791970"/>
                    <a:pt x="1846106" y="1793240"/>
                    <a:pt x="1847376" y="1795780"/>
                  </a:cubicBezTo>
                  <a:cubicBezTo>
                    <a:pt x="1848646" y="1802130"/>
                    <a:pt x="1851186" y="1804670"/>
                    <a:pt x="1857536" y="1804670"/>
                  </a:cubicBezTo>
                  <a:cubicBezTo>
                    <a:pt x="1861346" y="1804670"/>
                    <a:pt x="1865156" y="1805940"/>
                    <a:pt x="1867696" y="1808480"/>
                  </a:cubicBezTo>
                  <a:cubicBezTo>
                    <a:pt x="1874046" y="1812290"/>
                    <a:pt x="1879126" y="1816100"/>
                    <a:pt x="1884206" y="1819910"/>
                  </a:cubicBezTo>
                  <a:cubicBezTo>
                    <a:pt x="1890556" y="1823720"/>
                    <a:pt x="1896906" y="1827530"/>
                    <a:pt x="1899446" y="1833880"/>
                  </a:cubicBezTo>
                  <a:cubicBezTo>
                    <a:pt x="1900716" y="1836420"/>
                    <a:pt x="1901986" y="1837690"/>
                    <a:pt x="1903256" y="1838960"/>
                  </a:cubicBezTo>
                  <a:cubicBezTo>
                    <a:pt x="1908336" y="1844040"/>
                    <a:pt x="1913416" y="1847850"/>
                    <a:pt x="1918496" y="1852930"/>
                  </a:cubicBezTo>
                  <a:cubicBezTo>
                    <a:pt x="1926116" y="1859280"/>
                    <a:pt x="1932466" y="1866900"/>
                    <a:pt x="1940086" y="1873250"/>
                  </a:cubicBezTo>
                  <a:cubicBezTo>
                    <a:pt x="1942626" y="1874520"/>
                    <a:pt x="1945166" y="1877060"/>
                    <a:pt x="1947706" y="1878330"/>
                  </a:cubicBezTo>
                  <a:cubicBezTo>
                    <a:pt x="1952786" y="1880870"/>
                    <a:pt x="1957866" y="1883410"/>
                    <a:pt x="1961676" y="1887220"/>
                  </a:cubicBezTo>
                  <a:cubicBezTo>
                    <a:pt x="1965486" y="1891030"/>
                    <a:pt x="1983266" y="1868170"/>
                    <a:pt x="1985806" y="1873250"/>
                  </a:cubicBezTo>
                  <a:cubicBezTo>
                    <a:pt x="1985806" y="1874520"/>
                    <a:pt x="1987076" y="1874520"/>
                    <a:pt x="1988346" y="1874520"/>
                  </a:cubicBezTo>
                  <a:cubicBezTo>
                    <a:pt x="1995966" y="1880870"/>
                    <a:pt x="2003586" y="1878330"/>
                    <a:pt x="2011206" y="1875790"/>
                  </a:cubicBezTo>
                  <a:cubicBezTo>
                    <a:pt x="2013746" y="1874520"/>
                    <a:pt x="2016286" y="1873250"/>
                    <a:pt x="2017556" y="1874520"/>
                  </a:cubicBezTo>
                  <a:cubicBezTo>
                    <a:pt x="2026446" y="1878330"/>
                    <a:pt x="2032796" y="1887220"/>
                    <a:pt x="2044226" y="1888490"/>
                  </a:cubicBezTo>
                  <a:cubicBezTo>
                    <a:pt x="2044226" y="1888490"/>
                    <a:pt x="2045496" y="1888490"/>
                    <a:pt x="2045496" y="1889760"/>
                  </a:cubicBezTo>
                  <a:cubicBezTo>
                    <a:pt x="2048036" y="1897380"/>
                    <a:pt x="2055656" y="1897380"/>
                    <a:pt x="2062006" y="1898650"/>
                  </a:cubicBezTo>
                  <a:cubicBezTo>
                    <a:pt x="2065816" y="1898650"/>
                    <a:pt x="2069626" y="1899920"/>
                    <a:pt x="2072166" y="1901190"/>
                  </a:cubicBezTo>
                  <a:cubicBezTo>
                    <a:pt x="2079786" y="1905000"/>
                    <a:pt x="2087406" y="1910080"/>
                    <a:pt x="2096296" y="1912620"/>
                  </a:cubicBezTo>
                  <a:cubicBezTo>
                    <a:pt x="2107726" y="1916430"/>
                    <a:pt x="2119156" y="1918970"/>
                    <a:pt x="2128046" y="1925320"/>
                  </a:cubicBezTo>
                  <a:cubicBezTo>
                    <a:pt x="2129316" y="1925320"/>
                    <a:pt x="2130586" y="1925320"/>
                    <a:pt x="2130586" y="1926590"/>
                  </a:cubicBezTo>
                  <a:cubicBezTo>
                    <a:pt x="2134396" y="1929130"/>
                    <a:pt x="2140746" y="1930400"/>
                    <a:pt x="2143286" y="1934210"/>
                  </a:cubicBezTo>
                  <a:cubicBezTo>
                    <a:pt x="2147096" y="1941830"/>
                    <a:pt x="2157256" y="1940560"/>
                    <a:pt x="2162336" y="1946910"/>
                  </a:cubicBezTo>
                  <a:lnTo>
                    <a:pt x="2163606" y="1946910"/>
                  </a:lnTo>
                  <a:cubicBezTo>
                    <a:pt x="2168686" y="1946910"/>
                    <a:pt x="2173766" y="1948180"/>
                    <a:pt x="2180116" y="1948180"/>
                  </a:cubicBezTo>
                  <a:cubicBezTo>
                    <a:pt x="2182656" y="1946910"/>
                    <a:pt x="2186466" y="1944370"/>
                    <a:pt x="2189006" y="1944370"/>
                  </a:cubicBezTo>
                  <a:cubicBezTo>
                    <a:pt x="2200436" y="1948180"/>
                    <a:pt x="2211866" y="1948180"/>
                    <a:pt x="2219486" y="1938020"/>
                  </a:cubicBezTo>
                  <a:cubicBezTo>
                    <a:pt x="2220756" y="1936750"/>
                    <a:pt x="2223296" y="1936750"/>
                    <a:pt x="2225836" y="1936750"/>
                  </a:cubicBezTo>
                  <a:lnTo>
                    <a:pt x="2235996" y="1936750"/>
                  </a:lnTo>
                  <a:cubicBezTo>
                    <a:pt x="2247426" y="1934210"/>
                    <a:pt x="2257586" y="1931670"/>
                    <a:pt x="2269016" y="1930400"/>
                  </a:cubicBezTo>
                  <a:cubicBezTo>
                    <a:pt x="2274096" y="1929130"/>
                    <a:pt x="2280446" y="1931670"/>
                    <a:pt x="2285526" y="1932940"/>
                  </a:cubicBezTo>
                  <a:cubicBezTo>
                    <a:pt x="2290606" y="1934210"/>
                    <a:pt x="2295686" y="1934210"/>
                    <a:pt x="2300766" y="1934210"/>
                  </a:cubicBezTo>
                  <a:cubicBezTo>
                    <a:pt x="2307116" y="1934210"/>
                    <a:pt x="2312196" y="1931670"/>
                    <a:pt x="2318546" y="1931670"/>
                  </a:cubicBezTo>
                  <a:cubicBezTo>
                    <a:pt x="2323626" y="1930400"/>
                    <a:pt x="2329976" y="1930400"/>
                    <a:pt x="2335056" y="1929130"/>
                  </a:cubicBezTo>
                  <a:cubicBezTo>
                    <a:pt x="2346486" y="1926590"/>
                    <a:pt x="2356646" y="1924050"/>
                    <a:pt x="2368076" y="1922780"/>
                  </a:cubicBezTo>
                  <a:cubicBezTo>
                    <a:pt x="2375696" y="1879600"/>
                    <a:pt x="2374426" y="1828800"/>
                    <a:pt x="2374426" y="1776730"/>
                  </a:cubicBezTo>
                  <a:close/>
                </a:path>
              </a:pathLst>
            </a:custGeom>
            <a:blipFill>
              <a:blip r:embed="rId3"/>
              <a:stretch>
                <a:fillRect l="-13226" r="-13613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223457" y="-487241"/>
            <a:ext cx="10377558" cy="5079745"/>
            <a:chOff x="0" y="0"/>
            <a:chExt cx="2733184" cy="13378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33184" cy="1337875"/>
            </a:xfrm>
            <a:custGeom>
              <a:avLst/>
              <a:gdLst/>
              <a:ahLst/>
              <a:cxnLst/>
              <a:rect l="l" t="t" r="r" b="b"/>
              <a:pathLst>
                <a:path w="2733184" h="1337875">
                  <a:moveTo>
                    <a:pt x="13428" y="0"/>
                  </a:moveTo>
                  <a:lnTo>
                    <a:pt x="2719756" y="0"/>
                  </a:lnTo>
                  <a:cubicBezTo>
                    <a:pt x="2723317" y="0"/>
                    <a:pt x="2726733" y="1415"/>
                    <a:pt x="2729251" y="3933"/>
                  </a:cubicBezTo>
                  <a:cubicBezTo>
                    <a:pt x="2731769" y="6451"/>
                    <a:pt x="2733184" y="9867"/>
                    <a:pt x="2733184" y="13428"/>
                  </a:cubicBezTo>
                  <a:lnTo>
                    <a:pt x="2733184" y="1324447"/>
                  </a:lnTo>
                  <a:cubicBezTo>
                    <a:pt x="2733184" y="1328008"/>
                    <a:pt x="2731769" y="1331424"/>
                    <a:pt x="2729251" y="1333942"/>
                  </a:cubicBezTo>
                  <a:cubicBezTo>
                    <a:pt x="2726733" y="1336460"/>
                    <a:pt x="2723317" y="1337875"/>
                    <a:pt x="2719756" y="1337875"/>
                  </a:cubicBezTo>
                  <a:lnTo>
                    <a:pt x="13428" y="1337875"/>
                  </a:lnTo>
                  <a:cubicBezTo>
                    <a:pt x="9867" y="1337875"/>
                    <a:pt x="6451" y="1336460"/>
                    <a:pt x="3933" y="1333942"/>
                  </a:cubicBezTo>
                  <a:cubicBezTo>
                    <a:pt x="1415" y="1331424"/>
                    <a:pt x="0" y="1328008"/>
                    <a:pt x="0" y="1324447"/>
                  </a:cubicBezTo>
                  <a:lnTo>
                    <a:pt x="0" y="13428"/>
                  </a:lnTo>
                  <a:cubicBezTo>
                    <a:pt x="0" y="9867"/>
                    <a:pt x="1415" y="6451"/>
                    <a:pt x="3933" y="3933"/>
                  </a:cubicBezTo>
                  <a:cubicBezTo>
                    <a:pt x="6451" y="1415"/>
                    <a:pt x="9867" y="0"/>
                    <a:pt x="13428" y="0"/>
                  </a:cubicBezTo>
                  <a:close/>
                </a:path>
              </a:pathLst>
            </a:custGeom>
            <a:solidFill>
              <a:srgbClr val="FFFFFF">
                <a:alpha val="84706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33184" cy="1375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416538" y="420309"/>
            <a:ext cx="5454923" cy="181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8"/>
              </a:lnSpc>
            </a:pPr>
            <a:r>
              <a:rPr lang="en-US" sz="6398" b="1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Nuestra</a:t>
            </a:r>
          </a:p>
          <a:p>
            <a:pPr marL="0" lvl="0" indent="0" algn="ctr">
              <a:lnSpc>
                <a:spcPts val="7038"/>
              </a:lnSpc>
            </a:pPr>
            <a:r>
              <a:rPr lang="en-US" sz="6398" b="1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Universidad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11000" y="2401951"/>
            <a:ext cx="8756196" cy="1643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53"/>
              </a:lnSpc>
            </a:pPr>
            <a:r>
              <a:rPr lang="en-US" sz="2711" spc="54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Somos una institución comprometida con la excelencia académica, la formación integral de profesionales y el desarrollo sostenible de la sociedad, fundamentados en valores de integridad, innovación y responsabilidad social.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1441" y="-91731"/>
            <a:ext cx="19685137" cy="6730141"/>
            <a:chOff x="0" y="0"/>
            <a:chExt cx="5184563" cy="1772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4563" cy="1772547"/>
            </a:xfrm>
            <a:custGeom>
              <a:avLst/>
              <a:gdLst/>
              <a:ahLst/>
              <a:cxnLst/>
              <a:rect l="l" t="t" r="r" b="b"/>
              <a:pathLst>
                <a:path w="5184563" h="1772547">
                  <a:moveTo>
                    <a:pt x="0" y="0"/>
                  </a:moveTo>
                  <a:lnTo>
                    <a:pt x="5184563" y="0"/>
                  </a:lnTo>
                  <a:lnTo>
                    <a:pt x="5184563" y="1772547"/>
                  </a:lnTo>
                  <a:lnTo>
                    <a:pt x="0" y="1772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84563" cy="18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7958185" y="-1486209"/>
            <a:ext cx="3298369" cy="19547605"/>
            <a:chOff x="0" y="0"/>
            <a:chExt cx="868706" cy="51483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706" cy="5148340"/>
            </a:xfrm>
            <a:custGeom>
              <a:avLst/>
              <a:gdLst/>
              <a:ahLst/>
              <a:cxnLst/>
              <a:rect l="l" t="t" r="r" b="b"/>
              <a:pathLst>
                <a:path w="868706" h="5148340">
                  <a:moveTo>
                    <a:pt x="0" y="0"/>
                  </a:moveTo>
                  <a:lnTo>
                    <a:pt x="868706" y="0"/>
                  </a:lnTo>
                  <a:lnTo>
                    <a:pt x="868706" y="5148340"/>
                  </a:lnTo>
                  <a:lnTo>
                    <a:pt x="0" y="5148340"/>
                  </a:lnTo>
                  <a:close/>
                </a:path>
              </a:pathLst>
            </a:custGeom>
            <a:solidFill>
              <a:srgbClr val="FFB1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68706" cy="51864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3406" y="384549"/>
            <a:ext cx="5777581" cy="577758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820" y="0"/>
                  </a:moveTo>
                  <a:lnTo>
                    <a:pt x="781980" y="0"/>
                  </a:lnTo>
                  <a:cubicBezTo>
                    <a:pt x="799001" y="0"/>
                    <a:pt x="812800" y="13799"/>
                    <a:pt x="812800" y="30820"/>
                  </a:cubicBezTo>
                  <a:lnTo>
                    <a:pt x="812800" y="781980"/>
                  </a:lnTo>
                  <a:cubicBezTo>
                    <a:pt x="812800" y="799001"/>
                    <a:pt x="799001" y="812800"/>
                    <a:pt x="781980" y="812800"/>
                  </a:cubicBezTo>
                  <a:lnTo>
                    <a:pt x="30820" y="812800"/>
                  </a:lnTo>
                  <a:cubicBezTo>
                    <a:pt x="13799" y="812800"/>
                    <a:pt x="0" y="799001"/>
                    <a:pt x="0" y="781980"/>
                  </a:cubicBezTo>
                  <a:lnTo>
                    <a:pt x="0" y="30820"/>
                  </a:lnTo>
                  <a:cubicBezTo>
                    <a:pt x="0" y="13799"/>
                    <a:pt x="13799" y="0"/>
                    <a:pt x="30820" y="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7180965"/>
            <a:ext cx="5320937" cy="2057547"/>
            <a:chOff x="0" y="0"/>
            <a:chExt cx="1401399" cy="5419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1399" cy="541905"/>
            </a:xfrm>
            <a:custGeom>
              <a:avLst/>
              <a:gdLst/>
              <a:ahLst/>
              <a:cxnLst/>
              <a:rect l="l" t="t" r="r" b="b"/>
              <a:pathLst>
                <a:path w="1401399" h="541905">
                  <a:moveTo>
                    <a:pt x="0" y="0"/>
                  </a:moveTo>
                  <a:lnTo>
                    <a:pt x="1401399" y="0"/>
                  </a:lnTo>
                  <a:lnTo>
                    <a:pt x="1401399" y="541905"/>
                  </a:lnTo>
                  <a:lnTo>
                    <a:pt x="0" y="541905"/>
                  </a:lnTo>
                  <a:close/>
                </a:path>
              </a:pathLst>
            </a:custGeom>
            <a:solidFill>
              <a:srgbClr val="324FB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01399" cy="580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95129" y="7479016"/>
            <a:ext cx="4130679" cy="157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93"/>
              </a:lnSpc>
            </a:pPr>
            <a:r>
              <a:rPr lang="en-US" sz="5630" b="1">
                <a:solidFill>
                  <a:srgbClr val="FFFFFF"/>
                </a:solidFill>
                <a:latin typeface="Martel Bold"/>
                <a:ea typeface="Martel Bold"/>
                <a:cs typeface="Martel Bold"/>
                <a:sym typeface="Martel Bold"/>
              </a:rPr>
              <a:t>Nuestros</a:t>
            </a:r>
          </a:p>
          <a:p>
            <a:pPr marL="0" lvl="0" indent="0" algn="ctr">
              <a:lnSpc>
                <a:spcPts val="6193"/>
              </a:lnSpc>
            </a:pPr>
            <a:r>
              <a:rPr lang="en-US" sz="5630" b="1">
                <a:solidFill>
                  <a:srgbClr val="FFFFFF"/>
                </a:solidFill>
                <a:latin typeface="Martel Bold"/>
                <a:ea typeface="Martel Bold"/>
                <a:cs typeface="Martel Bold"/>
                <a:sym typeface="Martel Bold"/>
              </a:rPr>
              <a:t>Programas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75070" y="7336836"/>
            <a:ext cx="9947851" cy="174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53"/>
              </a:lnSpc>
            </a:pPr>
            <a:r>
              <a:rPr lang="en-US" sz="2878" spc="57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Ofrecemos programas académicos de excelencia diseñados para potenciar el talento de cada estudiante. Nuestro enfoque integral combina teoría y práctica para preparar a los futuros líderes del mañana.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331149" y="384549"/>
            <a:ext cx="5777581" cy="577758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820" y="0"/>
                  </a:moveTo>
                  <a:lnTo>
                    <a:pt x="781980" y="0"/>
                  </a:lnTo>
                  <a:cubicBezTo>
                    <a:pt x="799001" y="0"/>
                    <a:pt x="812800" y="13799"/>
                    <a:pt x="812800" y="30820"/>
                  </a:cubicBezTo>
                  <a:lnTo>
                    <a:pt x="812800" y="781980"/>
                  </a:lnTo>
                  <a:cubicBezTo>
                    <a:pt x="812800" y="799001"/>
                    <a:pt x="799001" y="812800"/>
                    <a:pt x="781980" y="812800"/>
                  </a:cubicBezTo>
                  <a:lnTo>
                    <a:pt x="30820" y="812800"/>
                  </a:lnTo>
                  <a:cubicBezTo>
                    <a:pt x="13799" y="812800"/>
                    <a:pt x="0" y="799001"/>
                    <a:pt x="0" y="781980"/>
                  </a:cubicBezTo>
                  <a:lnTo>
                    <a:pt x="0" y="30820"/>
                  </a:lnTo>
                  <a:cubicBezTo>
                    <a:pt x="0" y="13799"/>
                    <a:pt x="13799" y="0"/>
                    <a:pt x="30820" y="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2348893" y="384549"/>
            <a:ext cx="5777581" cy="577758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820" y="0"/>
                  </a:moveTo>
                  <a:lnTo>
                    <a:pt x="781980" y="0"/>
                  </a:lnTo>
                  <a:cubicBezTo>
                    <a:pt x="799001" y="0"/>
                    <a:pt x="812800" y="13799"/>
                    <a:pt x="812800" y="30820"/>
                  </a:cubicBezTo>
                  <a:lnTo>
                    <a:pt x="812800" y="781980"/>
                  </a:lnTo>
                  <a:cubicBezTo>
                    <a:pt x="812800" y="799001"/>
                    <a:pt x="799001" y="812800"/>
                    <a:pt x="781980" y="812800"/>
                  </a:cubicBezTo>
                  <a:lnTo>
                    <a:pt x="30820" y="812800"/>
                  </a:lnTo>
                  <a:cubicBezTo>
                    <a:pt x="13799" y="812800"/>
                    <a:pt x="0" y="799001"/>
                    <a:pt x="0" y="781980"/>
                  </a:cubicBezTo>
                  <a:lnTo>
                    <a:pt x="0" y="30820"/>
                  </a:lnTo>
                  <a:cubicBezTo>
                    <a:pt x="0" y="13799"/>
                    <a:pt x="13799" y="0"/>
                    <a:pt x="30820" y="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686323" y="1998260"/>
            <a:ext cx="5773204" cy="7709923"/>
            <a:chOff x="0" y="0"/>
            <a:chExt cx="1520515" cy="20305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515" cy="2030597"/>
            </a:xfrm>
            <a:custGeom>
              <a:avLst/>
              <a:gdLst/>
              <a:ahLst/>
              <a:cxnLst/>
              <a:rect l="l" t="t" r="r" b="b"/>
              <a:pathLst>
                <a:path w="1520515" h="2030597">
                  <a:moveTo>
                    <a:pt x="24138" y="0"/>
                  </a:moveTo>
                  <a:lnTo>
                    <a:pt x="1496376" y="0"/>
                  </a:lnTo>
                  <a:cubicBezTo>
                    <a:pt x="1502778" y="0"/>
                    <a:pt x="1508918" y="2543"/>
                    <a:pt x="1513445" y="7070"/>
                  </a:cubicBezTo>
                  <a:cubicBezTo>
                    <a:pt x="1517971" y="11597"/>
                    <a:pt x="1520515" y="17736"/>
                    <a:pt x="1520515" y="24138"/>
                  </a:cubicBezTo>
                  <a:lnTo>
                    <a:pt x="1520515" y="2006459"/>
                  </a:lnTo>
                  <a:cubicBezTo>
                    <a:pt x="1520515" y="2012861"/>
                    <a:pt x="1517971" y="2019000"/>
                    <a:pt x="1513445" y="2023527"/>
                  </a:cubicBezTo>
                  <a:cubicBezTo>
                    <a:pt x="1508918" y="2028054"/>
                    <a:pt x="1502778" y="2030597"/>
                    <a:pt x="1496376" y="2030597"/>
                  </a:cubicBezTo>
                  <a:lnTo>
                    <a:pt x="24138" y="2030597"/>
                  </a:lnTo>
                  <a:cubicBezTo>
                    <a:pt x="17736" y="2030597"/>
                    <a:pt x="11597" y="2028054"/>
                    <a:pt x="7070" y="2023527"/>
                  </a:cubicBezTo>
                  <a:cubicBezTo>
                    <a:pt x="2543" y="2019000"/>
                    <a:pt x="0" y="2012861"/>
                    <a:pt x="0" y="2006459"/>
                  </a:cubicBezTo>
                  <a:lnTo>
                    <a:pt x="0" y="24138"/>
                  </a:lnTo>
                  <a:cubicBezTo>
                    <a:pt x="0" y="17736"/>
                    <a:pt x="2543" y="11597"/>
                    <a:pt x="7070" y="7070"/>
                  </a:cubicBezTo>
                  <a:cubicBezTo>
                    <a:pt x="11597" y="2543"/>
                    <a:pt x="17736" y="0"/>
                    <a:pt x="24138" y="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20515" cy="2068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16352126" y="-6587"/>
            <a:ext cx="1814347" cy="1814347"/>
          </a:xfrm>
          <a:custGeom>
            <a:avLst/>
            <a:gdLst/>
            <a:ahLst/>
            <a:cxnLst/>
            <a:rect l="l" t="t" r="r" b="b"/>
            <a:pathLst>
              <a:path w="1814347" h="1814347">
                <a:moveTo>
                  <a:pt x="0" y="0"/>
                </a:moveTo>
                <a:lnTo>
                  <a:pt x="1814348" y="0"/>
                </a:lnTo>
                <a:lnTo>
                  <a:pt x="1814348" y="1814347"/>
                </a:lnTo>
                <a:lnTo>
                  <a:pt x="0" y="1814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314090" y="-130975"/>
            <a:ext cx="11796876" cy="10498356"/>
            <a:chOff x="0" y="0"/>
            <a:chExt cx="6349238" cy="5650357"/>
          </a:xfrm>
        </p:grpSpPr>
        <p:sp>
          <p:nvSpPr>
            <p:cNvPr id="7" name="Freeform 7"/>
            <p:cNvSpPr/>
            <p:nvPr/>
          </p:nvSpPr>
          <p:spPr>
            <a:xfrm>
              <a:off x="-21" y="24"/>
              <a:ext cx="6349341" cy="5650281"/>
            </a:xfrm>
            <a:custGeom>
              <a:avLst/>
              <a:gdLst/>
              <a:ahLst/>
              <a:cxnLst/>
              <a:rect l="l" t="t" r="r" b="b"/>
              <a:pathLst>
                <a:path w="6349341" h="5650281">
                  <a:moveTo>
                    <a:pt x="6342782" y="341352"/>
                  </a:moveTo>
                  <a:cubicBezTo>
                    <a:pt x="6327415" y="356592"/>
                    <a:pt x="6269757" y="485624"/>
                    <a:pt x="6286775" y="514326"/>
                  </a:cubicBezTo>
                  <a:cubicBezTo>
                    <a:pt x="6305190" y="508865"/>
                    <a:pt x="6216290" y="589383"/>
                    <a:pt x="6262137" y="687173"/>
                  </a:cubicBezTo>
                  <a:cubicBezTo>
                    <a:pt x="6249056" y="705080"/>
                    <a:pt x="6333384" y="723241"/>
                    <a:pt x="6326399" y="761087"/>
                  </a:cubicBezTo>
                  <a:cubicBezTo>
                    <a:pt x="6314080" y="780264"/>
                    <a:pt x="6269376" y="774041"/>
                    <a:pt x="6305190" y="800076"/>
                  </a:cubicBezTo>
                  <a:cubicBezTo>
                    <a:pt x="6312683" y="884531"/>
                    <a:pt x="6358784" y="916408"/>
                    <a:pt x="6207908" y="1150342"/>
                  </a:cubicBezTo>
                  <a:cubicBezTo>
                    <a:pt x="6178190" y="1146405"/>
                    <a:pt x="6097291" y="1403707"/>
                    <a:pt x="5985531" y="1596112"/>
                  </a:cubicBezTo>
                  <a:cubicBezTo>
                    <a:pt x="6001660" y="1632434"/>
                    <a:pt x="6019567" y="1649071"/>
                    <a:pt x="5981848" y="1715746"/>
                  </a:cubicBezTo>
                  <a:cubicBezTo>
                    <a:pt x="5988452" y="1732510"/>
                    <a:pt x="6052587" y="1762482"/>
                    <a:pt x="6019186" y="1806805"/>
                  </a:cubicBezTo>
                  <a:cubicBezTo>
                    <a:pt x="5983753" y="1890498"/>
                    <a:pt x="5985404" y="2085443"/>
                    <a:pt x="6029600" y="2116812"/>
                  </a:cubicBezTo>
                  <a:cubicBezTo>
                    <a:pt x="6055127" y="2108049"/>
                    <a:pt x="5965719" y="2274038"/>
                    <a:pt x="6012582" y="2282928"/>
                  </a:cubicBezTo>
                  <a:cubicBezTo>
                    <a:pt x="5997342" y="2340205"/>
                    <a:pt x="6058048" y="2373479"/>
                    <a:pt x="5927492" y="2494637"/>
                  </a:cubicBezTo>
                  <a:cubicBezTo>
                    <a:pt x="5825511" y="2555597"/>
                    <a:pt x="5948193" y="2604238"/>
                    <a:pt x="5848625" y="2691106"/>
                  </a:cubicBezTo>
                  <a:cubicBezTo>
                    <a:pt x="5889138" y="2724888"/>
                    <a:pt x="5788173" y="2747494"/>
                    <a:pt x="5860690" y="2906752"/>
                  </a:cubicBezTo>
                  <a:cubicBezTo>
                    <a:pt x="5870215" y="2916150"/>
                    <a:pt x="5814208" y="2965045"/>
                    <a:pt x="5797317" y="3006701"/>
                  </a:cubicBezTo>
                  <a:cubicBezTo>
                    <a:pt x="5842783" y="3056358"/>
                    <a:pt x="5792491" y="3053056"/>
                    <a:pt x="5776997" y="3139416"/>
                  </a:cubicBezTo>
                  <a:cubicBezTo>
                    <a:pt x="5694066" y="3204313"/>
                    <a:pt x="5696860" y="3234412"/>
                    <a:pt x="5618247" y="3332075"/>
                  </a:cubicBezTo>
                  <a:cubicBezTo>
                    <a:pt x="5641107" y="3324836"/>
                    <a:pt x="5669047" y="3373223"/>
                    <a:pt x="5601864" y="3486634"/>
                  </a:cubicBezTo>
                  <a:cubicBezTo>
                    <a:pt x="5597419" y="3506319"/>
                    <a:pt x="5506741" y="3525369"/>
                    <a:pt x="5484389" y="3570327"/>
                  </a:cubicBezTo>
                  <a:cubicBezTo>
                    <a:pt x="5454290" y="3590647"/>
                    <a:pt x="5515631" y="3622778"/>
                    <a:pt x="5447432" y="3623794"/>
                  </a:cubicBezTo>
                  <a:cubicBezTo>
                    <a:pt x="5456068" y="3670022"/>
                    <a:pt x="5400950" y="3658973"/>
                    <a:pt x="5387234" y="3679039"/>
                  </a:cubicBezTo>
                  <a:cubicBezTo>
                    <a:pt x="5430541" y="3705963"/>
                    <a:pt x="5398029" y="3700375"/>
                    <a:pt x="5433208" y="3715615"/>
                  </a:cubicBezTo>
                  <a:cubicBezTo>
                    <a:pt x="5430922" y="3787751"/>
                    <a:pt x="5326020" y="3891891"/>
                    <a:pt x="5332370" y="3981553"/>
                  </a:cubicBezTo>
                  <a:cubicBezTo>
                    <a:pt x="5295921" y="4069564"/>
                    <a:pt x="5322337" y="4105505"/>
                    <a:pt x="5269759" y="4201898"/>
                  </a:cubicBezTo>
                  <a:cubicBezTo>
                    <a:pt x="5306970" y="4213328"/>
                    <a:pt x="5280300" y="4227044"/>
                    <a:pt x="5237247" y="4305022"/>
                  </a:cubicBezTo>
                  <a:cubicBezTo>
                    <a:pt x="5282840" y="4330803"/>
                    <a:pt x="5265822" y="4389604"/>
                    <a:pt x="5218070" y="4458438"/>
                  </a:cubicBezTo>
                  <a:cubicBezTo>
                    <a:pt x="5298969" y="4505682"/>
                    <a:pt x="5252233" y="4653637"/>
                    <a:pt x="5207783" y="4712692"/>
                  </a:cubicBezTo>
                  <a:cubicBezTo>
                    <a:pt x="5220991" y="4761587"/>
                    <a:pt x="5199147" y="4813403"/>
                    <a:pt x="5144283" y="4856964"/>
                  </a:cubicBezTo>
                  <a:cubicBezTo>
                    <a:pt x="5105802" y="4957802"/>
                    <a:pt x="5091324" y="5041241"/>
                    <a:pt x="4933082" y="5143730"/>
                  </a:cubicBezTo>
                  <a:cubicBezTo>
                    <a:pt x="4888505" y="5222597"/>
                    <a:pt x="4892315" y="5273905"/>
                    <a:pt x="4804558" y="5379188"/>
                  </a:cubicBezTo>
                  <a:cubicBezTo>
                    <a:pt x="4769633" y="5416399"/>
                    <a:pt x="4727850" y="5374870"/>
                    <a:pt x="4735597" y="5441291"/>
                  </a:cubicBezTo>
                  <a:cubicBezTo>
                    <a:pt x="4686321" y="5459960"/>
                    <a:pt x="4749821" y="5518634"/>
                    <a:pt x="4636156" y="5568545"/>
                  </a:cubicBezTo>
                  <a:cubicBezTo>
                    <a:pt x="4654952" y="5628743"/>
                    <a:pt x="4706133" y="5658334"/>
                    <a:pt x="4495313" y="5638395"/>
                  </a:cubicBezTo>
                  <a:cubicBezTo>
                    <a:pt x="3101996" y="5635601"/>
                    <a:pt x="1742842" y="5646650"/>
                    <a:pt x="284755" y="5634204"/>
                  </a:cubicBezTo>
                  <a:cubicBezTo>
                    <a:pt x="201951" y="5626584"/>
                    <a:pt x="1291" y="5718786"/>
                    <a:pt x="45106" y="5531461"/>
                  </a:cubicBezTo>
                  <a:cubicBezTo>
                    <a:pt x="56028" y="3886557"/>
                    <a:pt x="27580" y="2199489"/>
                    <a:pt x="32787" y="559538"/>
                  </a:cubicBezTo>
                  <a:cubicBezTo>
                    <a:pt x="187981" y="-200938"/>
                    <a:pt x="-1220449" y="48236"/>
                    <a:pt x="5132218" y="9755"/>
                  </a:cubicBezTo>
                  <a:cubicBezTo>
                    <a:pt x="5489088" y="17883"/>
                    <a:pt x="6004327" y="-15010"/>
                    <a:pt x="6324621" y="20550"/>
                  </a:cubicBezTo>
                  <a:cubicBezTo>
                    <a:pt x="6359292" y="33631"/>
                    <a:pt x="6349386" y="313666"/>
                    <a:pt x="6342782" y="341352"/>
                  </a:cubicBezTo>
                  <a:close/>
                </a:path>
              </a:pathLst>
            </a:custGeom>
            <a:blipFill>
              <a:blip r:embed="rId3"/>
              <a:stretch>
                <a:fillRect l="-64179" r="-6417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2512997" y="2343815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62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INFRAESTRUCTURA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12997" y="2879255"/>
            <a:ext cx="4290856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Contamos con instalaciones modernas y equipadas para brindar el mejor ambiente de aprendizaje, con aulas tecnológicas, laboratorios y espacios de innovación de primer nivel.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12997" y="4646129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43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INVESTIGACIÓN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12997" y="5233406"/>
            <a:ext cx="4290856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Fomentamos la investigación científica y el desarrollo del conocimiento a través de proyectos interdisciplinarios, centros de investigación y alianzas estratégicas con instituciones nacionales e internacionales.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12997" y="6995531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62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VIDA UNIVERSITARIA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12997" y="7584851"/>
            <a:ext cx="4290856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Ofrecemos una experiencia universitaria integral con actividades culturales, deportivas y sociales que enriquecen la formación personal y profesional de nuestros estudiantes.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02021" y="400399"/>
            <a:ext cx="4450105" cy="146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21"/>
              </a:lnSpc>
            </a:pPr>
            <a:r>
              <a:rPr lang="en-US" sz="5201" b="1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Nuestra Universidad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555428" y="8384092"/>
            <a:ext cx="1854715" cy="1748417"/>
          </a:xfrm>
          <a:custGeom>
            <a:avLst/>
            <a:gdLst/>
            <a:ahLst/>
            <a:cxnLst/>
            <a:rect l="l" t="t" r="r" b="b"/>
            <a:pathLst>
              <a:path w="1854715" h="1748417">
                <a:moveTo>
                  <a:pt x="0" y="0"/>
                </a:moveTo>
                <a:lnTo>
                  <a:pt x="1854715" y="0"/>
                </a:lnTo>
                <a:lnTo>
                  <a:pt x="1854715" y="1748416"/>
                </a:lnTo>
                <a:lnTo>
                  <a:pt x="0" y="17484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909" b="-23773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CC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880933" y="-9757584"/>
            <a:ext cx="916663" cy="19358338"/>
            <a:chOff x="0" y="0"/>
            <a:chExt cx="241426" cy="5098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426" cy="5098492"/>
            </a:xfrm>
            <a:custGeom>
              <a:avLst/>
              <a:gdLst/>
              <a:ahLst/>
              <a:cxnLst/>
              <a:rect l="l" t="t" r="r" b="b"/>
              <a:pathLst>
                <a:path w="241426" h="5098492">
                  <a:moveTo>
                    <a:pt x="0" y="0"/>
                  </a:moveTo>
                  <a:lnTo>
                    <a:pt x="241426" y="0"/>
                  </a:lnTo>
                  <a:lnTo>
                    <a:pt x="241426" y="5098492"/>
                  </a:lnTo>
                  <a:lnTo>
                    <a:pt x="0" y="5098492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1426" cy="5136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9038593" y="456273"/>
            <a:ext cx="927182" cy="19358338"/>
            <a:chOff x="0" y="0"/>
            <a:chExt cx="244196" cy="5098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196" cy="5098492"/>
            </a:xfrm>
            <a:custGeom>
              <a:avLst/>
              <a:gdLst/>
              <a:ahLst/>
              <a:cxnLst/>
              <a:rect l="l" t="t" r="r" b="b"/>
              <a:pathLst>
                <a:path w="244196" h="5098492">
                  <a:moveTo>
                    <a:pt x="0" y="0"/>
                  </a:moveTo>
                  <a:lnTo>
                    <a:pt x="244196" y="0"/>
                  </a:lnTo>
                  <a:lnTo>
                    <a:pt x="244196" y="5098492"/>
                  </a:lnTo>
                  <a:lnTo>
                    <a:pt x="0" y="5098492"/>
                  </a:lnTo>
                  <a:close/>
                </a:path>
              </a:pathLst>
            </a:custGeom>
            <a:solidFill>
              <a:srgbClr val="0143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4196" cy="5136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-123442"/>
            <a:ext cx="320894" cy="11007588"/>
            <a:chOff x="0" y="0"/>
            <a:chExt cx="84515" cy="28991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515" cy="2899118"/>
            </a:xfrm>
            <a:custGeom>
              <a:avLst/>
              <a:gdLst/>
              <a:ahLst/>
              <a:cxnLst/>
              <a:rect l="l" t="t" r="r" b="b"/>
              <a:pathLst>
                <a:path w="84515" h="2899118">
                  <a:moveTo>
                    <a:pt x="0" y="0"/>
                  </a:moveTo>
                  <a:lnTo>
                    <a:pt x="84515" y="0"/>
                  </a:lnTo>
                  <a:lnTo>
                    <a:pt x="84515" y="2899118"/>
                  </a:lnTo>
                  <a:lnTo>
                    <a:pt x="0" y="2899118"/>
                  </a:lnTo>
                  <a:close/>
                </a:path>
              </a:pathLst>
            </a:custGeom>
            <a:solidFill>
              <a:srgbClr val="0143B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4515" cy="29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4477173" y="-321605"/>
            <a:ext cx="3810827" cy="11259254"/>
            <a:chOff x="0" y="0"/>
            <a:chExt cx="1003675" cy="2965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3674" cy="2965400"/>
            </a:xfrm>
            <a:custGeom>
              <a:avLst/>
              <a:gdLst/>
              <a:ahLst/>
              <a:cxnLst/>
              <a:rect l="l" t="t" r="r" b="b"/>
              <a:pathLst>
                <a:path w="1003674" h="2965400">
                  <a:moveTo>
                    <a:pt x="0" y="0"/>
                  </a:moveTo>
                  <a:lnTo>
                    <a:pt x="1003674" y="0"/>
                  </a:lnTo>
                  <a:lnTo>
                    <a:pt x="1003674" y="2965400"/>
                  </a:lnTo>
                  <a:lnTo>
                    <a:pt x="0" y="2965400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03675" cy="3003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372742" y="-372742"/>
            <a:ext cx="10310812" cy="11056296"/>
            <a:chOff x="0" y="0"/>
            <a:chExt cx="2715605" cy="29119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15605" cy="2911946"/>
            </a:xfrm>
            <a:custGeom>
              <a:avLst/>
              <a:gdLst/>
              <a:ahLst/>
              <a:cxnLst/>
              <a:rect l="l" t="t" r="r" b="b"/>
              <a:pathLst>
                <a:path w="2715605" h="2911946">
                  <a:moveTo>
                    <a:pt x="0" y="0"/>
                  </a:moveTo>
                  <a:lnTo>
                    <a:pt x="2715605" y="0"/>
                  </a:lnTo>
                  <a:lnTo>
                    <a:pt x="2715605" y="2911946"/>
                  </a:lnTo>
                  <a:lnTo>
                    <a:pt x="0" y="2911946"/>
                  </a:ln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15605" cy="2950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32496" y="1522868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5249" r="-1184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32496" y="342776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284896" y="562718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437296" y="782660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14239892" y="-595907"/>
            <a:ext cx="1671670" cy="5234384"/>
            <a:chOff x="0" y="0"/>
            <a:chExt cx="440275" cy="13786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4239892" y="1486032"/>
            <a:ext cx="1671670" cy="5234384"/>
            <a:chOff x="0" y="0"/>
            <a:chExt cx="440275" cy="13786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14198527" y="3567278"/>
            <a:ext cx="1671670" cy="5234384"/>
            <a:chOff x="0" y="0"/>
            <a:chExt cx="440275" cy="13786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005145" y="1595925"/>
            <a:ext cx="865416" cy="86541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155807" y="1789469"/>
            <a:ext cx="522726" cy="528491"/>
          </a:xfrm>
          <a:custGeom>
            <a:avLst/>
            <a:gdLst/>
            <a:ahLst/>
            <a:cxnLst/>
            <a:rect l="l" t="t" r="r" b="b"/>
            <a:pathLst>
              <a:path w="522726" h="528491">
                <a:moveTo>
                  <a:pt x="0" y="0"/>
                </a:moveTo>
                <a:lnTo>
                  <a:pt x="522726" y="0"/>
                </a:lnTo>
                <a:lnTo>
                  <a:pt x="522726" y="528491"/>
                </a:lnTo>
                <a:lnTo>
                  <a:pt x="0" y="5284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2005145" y="3659813"/>
            <a:ext cx="865416" cy="86541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05145" y="5751762"/>
            <a:ext cx="865416" cy="865416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2174746" y="3832486"/>
            <a:ext cx="484849" cy="479560"/>
          </a:xfrm>
          <a:custGeom>
            <a:avLst/>
            <a:gdLst/>
            <a:ahLst/>
            <a:cxnLst/>
            <a:rect l="l" t="t" r="r" b="b"/>
            <a:pathLst>
              <a:path w="484849" h="479560">
                <a:moveTo>
                  <a:pt x="0" y="0"/>
                </a:moveTo>
                <a:lnTo>
                  <a:pt x="484848" y="0"/>
                </a:lnTo>
                <a:lnTo>
                  <a:pt x="484848" y="479559"/>
                </a:lnTo>
                <a:lnTo>
                  <a:pt x="0" y="479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9" name="Group 29"/>
          <p:cNvGrpSpPr/>
          <p:nvPr/>
        </p:nvGrpSpPr>
        <p:grpSpPr>
          <a:xfrm rot="-5400000">
            <a:off x="14303463" y="5648523"/>
            <a:ext cx="1671670" cy="5234384"/>
            <a:chOff x="0" y="0"/>
            <a:chExt cx="440275" cy="137860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110081" y="7833007"/>
            <a:ext cx="865416" cy="865416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2308962" y="7939646"/>
            <a:ext cx="456496" cy="652138"/>
          </a:xfrm>
          <a:custGeom>
            <a:avLst/>
            <a:gdLst/>
            <a:ahLst/>
            <a:cxnLst/>
            <a:rect l="l" t="t" r="r" b="b"/>
            <a:pathLst>
              <a:path w="456496" h="652138">
                <a:moveTo>
                  <a:pt x="0" y="0"/>
                </a:moveTo>
                <a:lnTo>
                  <a:pt x="456497" y="0"/>
                </a:lnTo>
                <a:lnTo>
                  <a:pt x="456497" y="652138"/>
                </a:lnTo>
                <a:lnTo>
                  <a:pt x="0" y="65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>
            <a:off x="12189705" y="6024753"/>
            <a:ext cx="496296" cy="319434"/>
          </a:xfrm>
          <a:custGeom>
            <a:avLst/>
            <a:gdLst/>
            <a:ahLst/>
            <a:cxnLst/>
            <a:rect l="l" t="t" r="r" b="b"/>
            <a:pathLst>
              <a:path w="496296" h="319434">
                <a:moveTo>
                  <a:pt x="0" y="0"/>
                </a:moveTo>
                <a:lnTo>
                  <a:pt x="496296" y="0"/>
                </a:lnTo>
                <a:lnTo>
                  <a:pt x="496296" y="319434"/>
                </a:lnTo>
                <a:lnTo>
                  <a:pt x="0" y="319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7" name="TextBox 37"/>
          <p:cNvSpPr txBox="1"/>
          <p:nvPr/>
        </p:nvSpPr>
        <p:spPr>
          <a:xfrm>
            <a:off x="13048439" y="1629681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Teléfono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048439" y="1956010"/>
            <a:ext cx="4505448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+123-456-7890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048439" y="372228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Sitio Web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053155" y="4072265"/>
            <a:ext cx="4294981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www.nuestraempresa.com</a:t>
            </a:r>
          </a:p>
        </p:txBody>
      </p:sp>
      <p:grpSp>
        <p:nvGrpSpPr>
          <p:cNvPr id="41" name="Group 41"/>
          <p:cNvGrpSpPr>
            <a:grpSpLocks noChangeAspect="1"/>
          </p:cNvGrpSpPr>
          <p:nvPr/>
        </p:nvGrpSpPr>
        <p:grpSpPr>
          <a:xfrm>
            <a:off x="1025753" y="428538"/>
            <a:ext cx="9331543" cy="7414202"/>
            <a:chOff x="0" y="0"/>
            <a:chExt cx="3901440" cy="3099816"/>
          </a:xfrm>
        </p:grpSpPr>
        <p:sp>
          <p:nvSpPr>
            <p:cNvPr id="42" name="Freeform 42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7"/>
              <a:stretch>
                <a:fillRect t="-542" b="-54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8"/>
              <a:stretch>
                <a:fillRect t="-29" b="-29"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3053155" y="578061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Correo Electrónico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053155" y="6197834"/>
            <a:ext cx="450073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contacto@nuestraempresa.com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048439" y="766652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Nuestra Dirección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048439" y="8083926"/>
            <a:ext cx="450073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Av. Principal 123, Ciudad, País CP 00000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44344" y="6784047"/>
            <a:ext cx="8294362" cy="681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86"/>
              </a:lnSpc>
            </a:pPr>
            <a:r>
              <a:rPr lang="en-US" sz="4896" b="1">
                <a:solidFill>
                  <a:srgbClr val="517CBE"/>
                </a:solidFill>
                <a:latin typeface="Martel Bold"/>
                <a:ea typeface="Martel Bold"/>
                <a:cs typeface="Martel Bold"/>
                <a:sym typeface="Martel Bold"/>
              </a:rPr>
              <a:t>Información de Contacto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55441" y="8083926"/>
            <a:ext cx="8872168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</a:pPr>
            <a:r>
              <a:rPr lang="en-US" sz="2799" spc="5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Estamos aquí para atenderte. No dudes en comunicarte con nosotros a través de cualquiera de nuestros canales de contacto disponibles. Será un placer ayudarte.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6753" y="5931462"/>
            <a:ext cx="3020384" cy="604583"/>
          </a:xfrm>
          <a:prstGeom prst="rect">
            <a:avLst/>
          </a:prstGeom>
          <a:solidFill>
            <a:srgbClr val="FFC000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47"/>
              </a:lnSpc>
            </a:pPr>
            <a:r>
              <a:rPr lang="en-US" sz="4039" b="1" spc="80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Contáctanos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07636" y="9970827"/>
            <a:ext cx="527331" cy="194864"/>
            <a:chOff x="0" y="0"/>
            <a:chExt cx="138886" cy="513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886" cy="51322"/>
            </a:xfrm>
            <a:custGeom>
              <a:avLst/>
              <a:gdLst/>
              <a:ahLst/>
              <a:cxnLst/>
              <a:rect l="l" t="t" r="r" b="b"/>
              <a:pathLst>
                <a:path w="138886" h="51322">
                  <a:moveTo>
                    <a:pt x="0" y="0"/>
                  </a:moveTo>
                  <a:lnTo>
                    <a:pt x="138886" y="0"/>
                  </a:lnTo>
                  <a:lnTo>
                    <a:pt x="138886" y="51322"/>
                  </a:lnTo>
                  <a:lnTo>
                    <a:pt x="0" y="513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886" cy="89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7636" y="4892097"/>
            <a:ext cx="527331" cy="194864"/>
            <a:chOff x="0" y="0"/>
            <a:chExt cx="138886" cy="513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886" cy="51322"/>
            </a:xfrm>
            <a:custGeom>
              <a:avLst/>
              <a:gdLst/>
              <a:ahLst/>
              <a:cxnLst/>
              <a:rect l="l" t="t" r="r" b="b"/>
              <a:pathLst>
                <a:path w="138886" h="51322">
                  <a:moveTo>
                    <a:pt x="0" y="0"/>
                  </a:moveTo>
                  <a:lnTo>
                    <a:pt x="138886" y="0"/>
                  </a:lnTo>
                  <a:lnTo>
                    <a:pt x="138886" y="51322"/>
                  </a:lnTo>
                  <a:lnTo>
                    <a:pt x="0" y="513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8886" cy="89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80189" y="4367238"/>
            <a:ext cx="13388192" cy="3277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470"/>
              </a:lnSpc>
            </a:pPr>
            <a:r>
              <a:rPr lang="en-US" sz="23155" b="1">
                <a:solidFill>
                  <a:srgbClr val="000000"/>
                </a:solidFill>
                <a:latin typeface="Martel Bold"/>
                <a:ea typeface="Martel Bold"/>
                <a:cs typeface="Martel Bold"/>
                <a:sym typeface="Martel Bold"/>
              </a:rPr>
              <a:t>¡Gracias!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74284" y="7364122"/>
            <a:ext cx="6295735" cy="50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7"/>
              </a:lnSpc>
            </a:pPr>
            <a:r>
              <a:rPr lang="en-US" sz="2997" b="1" spc="431">
                <a:solidFill>
                  <a:srgbClr val="000000"/>
                </a:solidFill>
                <a:latin typeface="Assistant Semi-Bold"/>
                <a:ea typeface="Assistant Semi-Bold"/>
                <a:cs typeface="Assistant Semi-Bold"/>
                <a:sym typeface="Assistant Semi-Bold"/>
              </a:rPr>
              <a:t>GRACIAS POR SU ATENCIÓN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47735" y="8064703"/>
            <a:ext cx="629573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58"/>
              </a:lnSpc>
            </a:pPr>
            <a:r>
              <a:rPr lang="en-US" sz="2298" spc="275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  <a:hlinkClick r:id="rId2" tooltip="https://www.unison.mx"/>
              </a:rPr>
              <a:t>Universidad de Sonora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1028700"/>
            <a:ext cx="2390503" cy="9342675"/>
            <a:chOff x="0" y="0"/>
            <a:chExt cx="629597" cy="246062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29597" cy="2460622"/>
            </a:xfrm>
            <a:custGeom>
              <a:avLst/>
              <a:gdLst/>
              <a:ahLst/>
              <a:cxnLst/>
              <a:rect l="l" t="t" r="r" b="b"/>
              <a:pathLst>
                <a:path w="629597" h="2460622">
                  <a:moveTo>
                    <a:pt x="0" y="0"/>
                  </a:moveTo>
                  <a:lnTo>
                    <a:pt x="629597" y="0"/>
                  </a:lnTo>
                  <a:lnTo>
                    <a:pt x="629597" y="2460622"/>
                  </a:lnTo>
                  <a:lnTo>
                    <a:pt x="0" y="2460622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29597" cy="2498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4158191" y="3655310"/>
            <a:ext cx="2440744" cy="11328517"/>
            <a:chOff x="0" y="0"/>
            <a:chExt cx="642830" cy="29836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2830" cy="2983642"/>
            </a:xfrm>
            <a:custGeom>
              <a:avLst/>
              <a:gdLst/>
              <a:ahLst/>
              <a:cxnLst/>
              <a:rect l="l" t="t" r="r" b="b"/>
              <a:pathLst>
                <a:path w="642830" h="2983642">
                  <a:moveTo>
                    <a:pt x="0" y="0"/>
                  </a:moveTo>
                  <a:lnTo>
                    <a:pt x="642830" y="0"/>
                  </a:lnTo>
                  <a:lnTo>
                    <a:pt x="642830" y="2983642"/>
                  </a:lnTo>
                  <a:lnTo>
                    <a:pt x="0" y="2983642"/>
                  </a:lnTo>
                  <a:close/>
                </a:path>
              </a:pathLst>
            </a:custGeom>
            <a:solidFill>
              <a:srgbClr val="1C3CB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42830" cy="3021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507752" y="306898"/>
            <a:ext cx="2486103" cy="2343618"/>
          </a:xfrm>
          <a:custGeom>
            <a:avLst/>
            <a:gdLst/>
            <a:ahLst/>
            <a:cxnLst/>
            <a:rect l="l" t="t" r="r" b="b"/>
            <a:pathLst>
              <a:path w="2486103" h="2343618">
                <a:moveTo>
                  <a:pt x="0" y="0"/>
                </a:moveTo>
                <a:lnTo>
                  <a:pt x="2486103" y="0"/>
                </a:lnTo>
                <a:lnTo>
                  <a:pt x="2486103" y="2343618"/>
                </a:lnTo>
                <a:lnTo>
                  <a:pt x="0" y="23436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909" b="-23773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VIII Congreso Internacional de Estudios de Posgrado</dc:title>
  <cp:lastModifiedBy>Maricela Elizabeth Manjarrez Higuera</cp:lastModifiedBy>
  <cp:revision>3</cp:revision>
  <dcterms:created xsi:type="dcterms:W3CDTF">2006-08-16T00:00:00Z</dcterms:created>
  <dcterms:modified xsi:type="dcterms:W3CDTF">2026-09-17T21:23:33Z</dcterms:modified>
  <dc:identifier>DAHUQlMJRiI</dc:identifier>
</cp:coreProperties>
</file>