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nterfaz de usuario gráfica, Sitio web&#10;&#10;El contenido generado por IA puede ser incorrecto.">
            <a:extLst>
              <a:ext uri="{FF2B5EF4-FFF2-40B4-BE49-F238E27FC236}">
                <a16:creationId xmlns:a16="http://schemas.microsoft.com/office/drawing/2014/main" id="{449EFCEB-9504-A102-B25D-A0616C2A3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566CC5E-65EA-1871-08CF-BEA6E7512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7854" y="1847274"/>
            <a:ext cx="6391563" cy="2697018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6EC7F1-1324-ED08-E445-E23B840EA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7853" y="4694238"/>
            <a:ext cx="6391563" cy="10069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5575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12793EA8-8F89-5072-3923-29818E5B0C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6CC688D-0F06-1678-D6D6-B439149D6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6146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21FF0F-A7B0-6259-73C1-58F4D457D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03418"/>
            <a:ext cx="10515600" cy="2140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34631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Sitio web&#10;&#10;El contenido generado por IA puede ser incorrecto.">
            <a:extLst>
              <a:ext uri="{FF2B5EF4-FFF2-40B4-BE49-F238E27FC236}">
                <a16:creationId xmlns:a16="http://schemas.microsoft.com/office/drawing/2014/main" id="{36E9AD1C-45B6-4169-4012-707DF29F10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6CC688D-0F06-1678-D6D6-B439149D6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6146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1F1C847F-B910-9058-CCCD-5E4F9C9E2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03418"/>
            <a:ext cx="10515600" cy="2140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15110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EC638F11-8023-8394-15BA-B05F3F7E02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6CC688D-0F06-1678-D6D6-B439149D6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6146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1F1C847F-B910-9058-CCCD-5E4F9C9E2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03418"/>
            <a:ext cx="10515600" cy="2140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15658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28FFC1-03D5-D5CB-5741-D4A69FCF9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855" y="14180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21DE31B4-6131-912F-BFAB-690046E7A530}"/>
              </a:ext>
            </a:extLst>
          </p:cNvPr>
          <p:cNvSpPr txBox="1">
            <a:spLocks/>
          </p:cNvSpPr>
          <p:nvPr userDrawn="1"/>
        </p:nvSpPr>
        <p:spPr>
          <a:xfrm>
            <a:off x="838200" y="30355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43183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97EED-E678-C302-4A13-C0D6766745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880F13-965F-CC53-E74A-A87EBC96F6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702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06B386-F113-95E6-2A98-B246773B4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939AA8-1355-8C49-479E-5FEA71A7F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8760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E6CBA6-4368-FF11-D114-DBBAC77A9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B85F6E-3127-A98E-C3C1-384C7C48D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38580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MARIA MARQUEZ GONZALEZ</dc:creator>
  <cp:lastModifiedBy>JOSE MARIA MARQUEZ GONZALEZ</cp:lastModifiedBy>
  <cp:revision>2</cp:revision>
  <dcterms:created xsi:type="dcterms:W3CDTF">2025-09-30T18:57:34Z</dcterms:created>
  <dcterms:modified xsi:type="dcterms:W3CDTF">2025-09-30T19:35:40Z</dcterms:modified>
</cp:coreProperties>
</file>