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976"/>
            <a:ext cx="12192000" cy="691398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5878" y="1122363"/>
            <a:ext cx="6848669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705878" y="3602038"/>
            <a:ext cx="695130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editar el estilo de subtítulo del patrón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80538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789" y="1491146"/>
            <a:ext cx="10750421" cy="925578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0789" y="2789852"/>
            <a:ext cx="10515600" cy="2789951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9143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0789" y="1593783"/>
            <a:ext cx="10750421" cy="92557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20789" y="2789852"/>
            <a:ext cx="10515600" cy="2789951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1976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0889" y="1211228"/>
            <a:ext cx="9950320" cy="925578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20889" y="2369975"/>
            <a:ext cx="9715499" cy="2789951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3070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0807" y="1388509"/>
            <a:ext cx="9670402" cy="925578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00807" y="2500603"/>
            <a:ext cx="9435581" cy="2789951"/>
          </a:xfrm>
        </p:spPr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94694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F0E84-41B2-4EA4-9954-48D0E8C733F5}" type="datetimeFigureOut">
              <a:rPr lang="es-MX" smtClean="0"/>
              <a:t>19/10/2024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2D31C-CEE4-4517-B495-1678E6C9CE8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385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57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8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07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D5CEC245092C4891FFE011C512F27E" ma:contentTypeVersion="12" ma:contentTypeDescription="Crear nuevo documento." ma:contentTypeScope="" ma:versionID="433015f865aa6d41b11e0df9202f4061">
  <xsd:schema xmlns:xsd="http://www.w3.org/2001/XMLSchema" xmlns:xs="http://www.w3.org/2001/XMLSchema" xmlns:p="http://schemas.microsoft.com/office/2006/metadata/properties" xmlns:ns2="8f60c0ce-935b-4ca6-934e-2bb1508ac021" xmlns:ns3="e19086b0-399b-4fc0-a4f8-2e62217a8869" targetNamespace="http://schemas.microsoft.com/office/2006/metadata/properties" ma:root="true" ma:fieldsID="d70e53dda6d75cac6443408400728c9d" ns2:_="" ns3:_="">
    <xsd:import namespace="8f60c0ce-935b-4ca6-934e-2bb1508ac021"/>
    <xsd:import namespace="e19086b0-399b-4fc0-a4f8-2e62217a88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0c0ce-935b-4ca6-934e-2bb1508ac0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Etiquetas de imagen" ma:readOnly="false" ma:fieldId="{5cf76f15-5ced-4ddc-b409-7134ff3c332f}" ma:taxonomyMulti="true" ma:sspId="2b063932-f173-4154-82f3-97ca89cdde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9086b0-399b-4fc0-a4f8-2e62217a886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d90c33a-31e1-45ab-b630-99c24a8b0621}" ma:internalName="TaxCatchAll" ma:showField="CatchAllData" ma:web="e19086b0-399b-4fc0-a4f8-2e62217a88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9086b0-399b-4fc0-a4f8-2e62217a8869" xsi:nil="true"/>
    <lcf76f155ced4ddcb4097134ff3c332f xmlns="8f60c0ce-935b-4ca6-934e-2bb1508ac0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6E6FFA6-63A8-4C3B-91B6-CC23E13183D8}"/>
</file>

<file path=customXml/itemProps2.xml><?xml version="1.0" encoding="utf-8"?>
<ds:datastoreItem xmlns:ds="http://schemas.openxmlformats.org/officeDocument/2006/customXml" ds:itemID="{941C12CF-7189-4432-8A95-3C9DA6F84266}"/>
</file>

<file path=customXml/itemProps3.xml><?xml version="1.0" encoding="utf-8"?>
<ds:datastoreItem xmlns:ds="http://schemas.openxmlformats.org/officeDocument/2006/customXml" ds:itemID="{D2A6DC58-C966-4890-A0AB-2BE603AB3D6F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Panorámica</PresentationFormat>
  <Paragraphs>0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diseno2</dc:creator>
  <cp:lastModifiedBy>diseno2</cp:lastModifiedBy>
  <cp:revision>1</cp:revision>
  <dcterms:created xsi:type="dcterms:W3CDTF">2024-10-20T03:09:57Z</dcterms:created>
  <dcterms:modified xsi:type="dcterms:W3CDTF">2024-10-20T03:14:21Z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0x0101006AD5CEC245092C4891FFE011C512F27E</vt:lpwstr>
  </property>
</Properties>
</file>